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6" r:id="rId2"/>
    <p:sldId id="580" r:id="rId3"/>
    <p:sldId id="581" r:id="rId4"/>
    <p:sldId id="559" r:id="rId5"/>
    <p:sldId id="661" r:id="rId6"/>
    <p:sldId id="671" r:id="rId7"/>
    <p:sldId id="573" r:id="rId8"/>
    <p:sldId id="577" r:id="rId9"/>
    <p:sldId id="582" r:id="rId10"/>
    <p:sldId id="583" r:id="rId11"/>
    <p:sldId id="589" r:id="rId12"/>
    <p:sldId id="672" r:id="rId13"/>
    <p:sldId id="586" r:id="rId14"/>
    <p:sldId id="585" r:id="rId15"/>
    <p:sldId id="584" r:id="rId16"/>
    <p:sldId id="587" r:id="rId17"/>
    <p:sldId id="399" r:id="rId18"/>
    <p:sldId id="591" r:id="rId19"/>
    <p:sldId id="592" r:id="rId20"/>
    <p:sldId id="658" r:id="rId21"/>
    <p:sldId id="628" r:id="rId22"/>
    <p:sldId id="594" r:id="rId23"/>
    <p:sldId id="593" r:id="rId24"/>
    <p:sldId id="590" r:id="rId25"/>
    <p:sldId id="596" r:id="rId26"/>
    <p:sldId id="595" r:id="rId27"/>
    <p:sldId id="629" r:id="rId28"/>
    <p:sldId id="630" r:id="rId29"/>
    <p:sldId id="662" r:id="rId30"/>
    <p:sldId id="540" r:id="rId31"/>
    <p:sldId id="574" r:id="rId32"/>
    <p:sldId id="608" r:id="rId33"/>
    <p:sldId id="668" r:id="rId34"/>
    <p:sldId id="597" r:id="rId35"/>
    <p:sldId id="631" r:id="rId36"/>
    <p:sldId id="674" r:id="rId37"/>
    <p:sldId id="663" r:id="rId38"/>
    <p:sldId id="655" r:id="rId39"/>
    <p:sldId id="575" r:id="rId40"/>
    <p:sldId id="605" r:id="rId41"/>
    <p:sldId id="626" r:id="rId42"/>
    <p:sldId id="683" r:id="rId43"/>
    <p:sldId id="688" r:id="rId44"/>
    <p:sldId id="624" r:id="rId45"/>
    <p:sldId id="625" r:id="rId46"/>
    <p:sldId id="656" r:id="rId47"/>
    <p:sldId id="611" r:id="rId48"/>
    <p:sldId id="684" r:id="rId49"/>
    <p:sldId id="647" r:id="rId50"/>
    <p:sldId id="677" r:id="rId51"/>
    <p:sldId id="678" r:id="rId52"/>
    <p:sldId id="680" r:id="rId53"/>
    <p:sldId id="644" r:id="rId54"/>
    <p:sldId id="645" r:id="rId55"/>
    <p:sldId id="646" r:id="rId56"/>
    <p:sldId id="676" r:id="rId57"/>
    <p:sldId id="606" r:id="rId58"/>
    <p:sldId id="636" r:id="rId59"/>
    <p:sldId id="681" r:id="rId60"/>
    <p:sldId id="638" r:id="rId61"/>
    <p:sldId id="642" r:id="rId62"/>
    <p:sldId id="641" r:id="rId63"/>
    <p:sldId id="635" r:id="rId64"/>
    <p:sldId id="682" r:id="rId65"/>
    <p:sldId id="637" r:id="rId66"/>
    <p:sldId id="643" r:id="rId67"/>
    <p:sldId id="648" r:id="rId68"/>
    <p:sldId id="609" r:id="rId69"/>
    <p:sldId id="649" r:id="rId70"/>
    <p:sldId id="657" r:id="rId71"/>
    <p:sldId id="621" r:id="rId72"/>
    <p:sldId id="650" r:id="rId73"/>
    <p:sldId id="622" r:id="rId74"/>
    <p:sldId id="651" r:id="rId75"/>
    <p:sldId id="686" r:id="rId76"/>
    <p:sldId id="623" r:id="rId77"/>
    <p:sldId id="652" r:id="rId78"/>
    <p:sldId id="620" r:id="rId79"/>
    <p:sldId id="653" r:id="rId80"/>
    <p:sldId id="619" r:id="rId81"/>
    <p:sldId id="654" r:id="rId82"/>
    <p:sldId id="610" r:id="rId83"/>
    <p:sldId id="659" r:id="rId84"/>
    <p:sldId id="687" r:id="rId85"/>
    <p:sldId id="664" r:id="rId86"/>
    <p:sldId id="576" r:id="rId87"/>
    <p:sldId id="616" r:id="rId88"/>
    <p:sldId id="665" r:id="rId89"/>
    <p:sldId id="666" r:id="rId90"/>
    <p:sldId id="618" r:id="rId91"/>
    <p:sldId id="667" r:id="rId92"/>
    <p:sldId id="634" r:id="rId93"/>
    <p:sldId id="685" r:id="rId94"/>
    <p:sldId id="632" r:id="rId95"/>
    <p:sldId id="633" r:id="rId96"/>
    <p:sldId id="689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4BBD8"/>
    <a:srgbClr val="6BF56B"/>
    <a:srgbClr val="858585"/>
    <a:srgbClr val="FFFFFF"/>
    <a:srgbClr val="BFE4FF"/>
    <a:srgbClr val="00004C"/>
    <a:srgbClr val="0070C0"/>
    <a:srgbClr val="40B0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BF0FB-DCF3-4C39-9FBC-1351344FC7C1}" v="338" dt="2025-03-21T22:15:10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 autoAdjust="0"/>
    <p:restoredTop sz="94254" autoAdjust="0"/>
  </p:normalViewPr>
  <p:slideViewPr>
    <p:cSldViewPr snapToGrid="0">
      <p:cViewPr varScale="1">
        <p:scale>
          <a:sx n="97" d="100"/>
          <a:sy n="97" d="100"/>
        </p:scale>
        <p:origin x="49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72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C0E3FB-78FA-966A-F264-B7206B9E42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50AD-6677-CE9C-7C04-2657F92FA7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0157-A748-4F25-9F6D-BD15AEDBEBFD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FDE56-0E3C-397E-93B0-59A5AF540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E580D-4FF7-9FAB-B969-4C8F9475B1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BF367-E7D6-4ED2-B92B-891A53CF5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81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0B7F-EF4C-48C2-B275-08A538D60922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4559D-69DB-4952-9E83-C188E4DAF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6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997D-DE61-38A9-83CC-D8970A71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900AD-ED36-51EC-CBC8-8938F7C90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3E6D46-ED08-3274-1901-87EDDFB1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DA1DB7FE-DBFF-B2BC-F200-28662470574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87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4559D-69DB-4952-9E83-C188E4DAFF9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DCDB155-815B-4043-868B-72CBE33CBC45}"/>
              </a:ext>
            </a:extLst>
          </p:cNvPr>
          <p:cNvSpPr/>
          <p:nvPr/>
        </p:nvSpPr>
        <p:spPr>
          <a:xfrm>
            <a:off x="838200" y="2914308"/>
            <a:ext cx="105156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EA459636-4376-1192-FCF4-EC08DFA3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5F7C2-E7D2-7642-8CE1-3CB84DC7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1E7100-0BDB-8A48-AE96-86419058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E7C1F-E2F9-6644-8704-47A7B39C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20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1BBB-AEF6-8E4C-A614-AF23CDC6D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7C54A1-0763-DE49-B452-05BF2B132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19595D-814A-7847-BB68-0DC4D737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23AB7-0437-3E4C-ABCC-05BBE8A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ADFD5F-181F-BB41-BA5D-1CFB4488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5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CFA4A-CAA2-FF49-B7D6-EEDD7173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93B96-A330-5C4B-AE4E-02BC7B2B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E9709-95B2-A84A-9C2A-54F1FCD37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A72D66-A453-4D45-A727-A9EDFA827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B32A80-3669-124C-8C67-D8F4DBF93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A59BA3-7F60-2045-8442-8B2A868F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A4E176-9D4C-1547-81DD-1EC31C04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6F3A59-C274-2448-8C7B-FEDD0968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9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2F057-8EA2-D146-82D0-CB63DA94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20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5573EC-55C0-9D42-8F9E-BB1BC103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2EAC76-2147-E245-9208-D9C1A00F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1BC126-6792-ED47-AE8F-198057C0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E01F2-313A-5045-A7E4-6640C3DA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6853E6-1138-9741-9FC7-D607BA1729B4}"/>
              </a:ext>
            </a:extLst>
          </p:cNvPr>
          <p:cNvSpPr/>
          <p:nvPr/>
        </p:nvSpPr>
        <p:spPr>
          <a:xfrm>
            <a:off x="780585" y="6598319"/>
            <a:ext cx="10573214" cy="125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15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8740F-0B5B-904C-9581-471F69BA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F414D-9BB1-A646-8927-1A9B9C5D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01A82-7EFB-D744-8595-307323DFA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F8334-628B-824A-89D8-D7544D13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1C9F99-7593-7C40-B661-E3FA1D5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A54A6-7961-F94E-B5D9-49C758D5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8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645BA-DC2C-BD46-BF51-50CAB68D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AEC75B-9A83-BF4C-BB21-87E9839B5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zh-CN"/>
              <a:t>Click icon to add picture</a:t>
            </a:r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A11E17-CF57-D84D-8B3D-779A4FCFD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ABCF9C-F157-714D-8488-EF17B42E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61213-CF9B-224F-9A0E-9ECD923F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531878-C077-8740-A19E-E3CC4859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4F845-9968-4545-9DCE-FB96A46A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20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5807FC-999D-1A4A-9F75-B1F8DDBAC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15087"/>
            <a:ext cx="10515600" cy="35612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4078D-4149-B945-9DD7-17EE6102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64024-BE93-8246-BCC8-27CA2375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5635F-728C-0E41-88CE-DA495D3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3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B5A61A-9913-A54E-8211-896E0E032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1A3EA8-0F02-1644-B56C-188D19FE9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EA122-3665-F04A-9EEC-917DD4DE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D03B1-F33D-4E17-A2D6-B7243B90B5A4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4E0B3-EBFF-A149-862E-4EF3EA4D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B7C10-CBB1-6E41-B131-8454A8F6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7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7B1E-52CD-799C-3647-AD0525E1F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830B6-703C-992A-8B1F-B1EFE5842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EC6B-B01A-36C1-B195-07CC376B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527ED-A4AE-FBE6-93FC-73DF3A78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9D1A-972F-6C2E-B56B-D877ED42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762-A081-494C-B3C2-83AFB54995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7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>
            <a:extLst>
              <a:ext uri="{FF2B5EF4-FFF2-40B4-BE49-F238E27FC236}">
                <a16:creationId xmlns:a16="http://schemas.microsoft.com/office/drawing/2014/main" id="{257AE384-C9ED-483D-4363-C735D9378C30}"/>
              </a:ext>
            </a:extLst>
          </p:cNvPr>
          <p:cNvSpPr/>
          <p:nvPr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74D0AA4F-6397-A7B7-FF82-E9F49695D1CA}"/>
              </a:ext>
            </a:extLst>
          </p:cNvPr>
          <p:cNvSpPr/>
          <p:nvPr/>
        </p:nvSpPr>
        <p:spPr>
          <a:xfrm>
            <a:off x="5016000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470CC44B-DAF7-A43D-9052-46074D4880E4}"/>
              </a:ext>
            </a:extLst>
          </p:cNvPr>
          <p:cNvSpPr/>
          <p:nvPr/>
        </p:nvSpPr>
        <p:spPr>
          <a:xfrm>
            <a:off x="7395299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1" name="矩形 11">
            <a:extLst>
              <a:ext uri="{FF2B5EF4-FFF2-40B4-BE49-F238E27FC236}">
                <a16:creationId xmlns:a16="http://schemas.microsoft.com/office/drawing/2014/main" id="{834FB5B0-5C09-4DBD-F62B-0217107B283B}"/>
              </a:ext>
            </a:extLst>
          </p:cNvPr>
          <p:cNvSpPr/>
          <p:nvPr/>
        </p:nvSpPr>
        <p:spPr>
          <a:xfrm>
            <a:off x="2636701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3" name="矩形 15">
            <a:extLst>
              <a:ext uri="{FF2B5EF4-FFF2-40B4-BE49-F238E27FC236}">
                <a16:creationId xmlns:a16="http://schemas.microsoft.com/office/drawing/2014/main" id="{4BD6350F-7D1B-4225-1085-E0D0E0DD0B9F}"/>
              </a:ext>
            </a:extLst>
          </p:cNvPr>
          <p:cNvSpPr/>
          <p:nvPr/>
        </p:nvSpPr>
        <p:spPr>
          <a:xfrm>
            <a:off x="9758574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BDF155-D3D1-0E1E-EF2A-C69FE2365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785129"/>
            <a:ext cx="7970837" cy="757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C00000"/>
                </a:solidFill>
                <a:latin typeface="STFangsong" panose="02010600040101010101" pitchFamily="2" charset="-122"/>
                <a:ea typeface="STFangsong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2ED858-5FF2-0F30-2B71-B7F1119AB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735138"/>
            <a:ext cx="9175750" cy="433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EC1618E-5C73-123E-7E70-A5180B7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5A88753F-D1BA-F530-7FA0-FE49E496659F}"/>
              </a:ext>
            </a:extLst>
          </p:cNvPr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B9E0E16B-544E-3963-865D-5F9C2C5E23BE}"/>
              </a:ext>
            </a:extLst>
          </p:cNvPr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One Magnet</a:t>
            </a:r>
            <a:endParaRPr kumimoji="1" lang="zh-CN" altLang="en-US" sz="2000" i="1" dirty="0"/>
          </a:p>
        </p:txBody>
      </p:sp>
      <p:sp>
        <p:nvSpPr>
          <p:cNvPr id="16" name="文本框 19">
            <a:extLst>
              <a:ext uri="{FF2B5EF4-FFF2-40B4-BE49-F238E27FC236}">
                <a16:creationId xmlns:a16="http://schemas.microsoft.com/office/drawing/2014/main" id="{2C35571C-FDAC-8F58-8757-AF39B32DFB91}"/>
              </a:ext>
            </a:extLst>
          </p:cNvPr>
          <p:cNvSpPr txBox="1"/>
          <p:nvPr userDrawn="1"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i="1" dirty="0"/>
              <a:t>Two Magnets</a:t>
            </a:r>
            <a:endParaRPr kumimoji="1" lang="zh-CN" altLang="en-US" sz="2000" i="1" dirty="0"/>
          </a:p>
        </p:txBody>
      </p:sp>
      <p:sp>
        <p:nvSpPr>
          <p:cNvPr id="17" name="文本框 21">
            <a:extLst>
              <a:ext uri="{FF2B5EF4-FFF2-40B4-BE49-F238E27FC236}">
                <a16:creationId xmlns:a16="http://schemas.microsoft.com/office/drawing/2014/main" id="{7C5E207B-65A1-0451-DC4F-5553A2F287A4}"/>
              </a:ext>
            </a:extLst>
          </p:cNvPr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Preliminaries</a:t>
            </a:r>
            <a:endParaRPr kumimoji="1" lang="zh-CN" altLang="en-US" sz="2000" i="1" dirty="0"/>
          </a:p>
        </p:txBody>
      </p:sp>
      <p:sp>
        <p:nvSpPr>
          <p:cNvPr id="25" name="文本框 23">
            <a:extLst>
              <a:ext uri="{FF2B5EF4-FFF2-40B4-BE49-F238E27FC236}">
                <a16:creationId xmlns:a16="http://schemas.microsoft.com/office/drawing/2014/main" id="{F9797DD3-E1F7-FED9-1F65-E5B110D3A900}"/>
              </a:ext>
            </a:extLst>
          </p:cNvPr>
          <p:cNvSpPr txBox="1"/>
          <p:nvPr userDrawn="1"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086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>
            <a:extLst>
              <a:ext uri="{FF2B5EF4-FFF2-40B4-BE49-F238E27FC236}">
                <a16:creationId xmlns:a16="http://schemas.microsoft.com/office/drawing/2014/main" id="{0A86C351-B08A-6F16-6B9A-7DE33073415B}"/>
              </a:ext>
            </a:extLst>
          </p:cNvPr>
          <p:cNvSpPr/>
          <p:nvPr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74E5DE59-7948-F650-6119-3D455556F7BF}"/>
              </a:ext>
            </a:extLst>
          </p:cNvPr>
          <p:cNvSpPr/>
          <p:nvPr/>
        </p:nvSpPr>
        <p:spPr>
          <a:xfrm>
            <a:off x="5016000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49E11D86-8051-5FEF-CA60-89F3EB69BF6C}"/>
              </a:ext>
            </a:extLst>
          </p:cNvPr>
          <p:cNvSpPr/>
          <p:nvPr/>
        </p:nvSpPr>
        <p:spPr>
          <a:xfrm>
            <a:off x="7395299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1" name="矩形 11">
            <a:extLst>
              <a:ext uri="{FF2B5EF4-FFF2-40B4-BE49-F238E27FC236}">
                <a16:creationId xmlns:a16="http://schemas.microsoft.com/office/drawing/2014/main" id="{F19B7ED2-D6D2-8EE9-97AA-27CD52D682F2}"/>
              </a:ext>
            </a:extLst>
          </p:cNvPr>
          <p:cNvSpPr/>
          <p:nvPr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3" name="矩形 15">
            <a:extLst>
              <a:ext uri="{FF2B5EF4-FFF2-40B4-BE49-F238E27FC236}">
                <a16:creationId xmlns:a16="http://schemas.microsoft.com/office/drawing/2014/main" id="{CE179B13-EE79-1F17-9542-2F5D6B601E86}"/>
              </a:ext>
            </a:extLst>
          </p:cNvPr>
          <p:cNvSpPr/>
          <p:nvPr/>
        </p:nvSpPr>
        <p:spPr>
          <a:xfrm>
            <a:off x="9758574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0BEB68-875D-22AB-BFCD-5CA9FA7C51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785129"/>
            <a:ext cx="7970837" cy="757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C00000"/>
                </a:solidFill>
                <a:latin typeface="STFangsong" panose="02010600040101010101" pitchFamily="2" charset="-122"/>
                <a:ea typeface="STFangsong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434B6F2-69CA-20AC-0E68-79C4A582AF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735138"/>
            <a:ext cx="9175750" cy="433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AE731F93-333F-577C-AAEA-3E7BC11D0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464988DF-3CC1-3007-8971-1D2B1179B788}"/>
              </a:ext>
            </a:extLst>
          </p:cNvPr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698A0010-A16B-3297-1E0A-091B98F7990A}"/>
              </a:ext>
            </a:extLst>
          </p:cNvPr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One Magnet</a:t>
            </a:r>
            <a:endParaRPr kumimoji="1" lang="zh-CN" altLang="en-US" sz="2000" i="1" dirty="0"/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84575D6B-F9BF-321A-FC10-6F6F860B2626}"/>
              </a:ext>
            </a:extLst>
          </p:cNvPr>
          <p:cNvSpPr txBox="1"/>
          <p:nvPr userDrawn="1"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i="1" dirty="0"/>
              <a:t>Two Magnets</a:t>
            </a:r>
            <a:endParaRPr kumimoji="1" lang="zh-CN" altLang="en-US" sz="2000" i="1" dirty="0"/>
          </a:p>
        </p:txBody>
      </p:sp>
      <p:sp>
        <p:nvSpPr>
          <p:cNvPr id="9" name="文本框 21">
            <a:extLst>
              <a:ext uri="{FF2B5EF4-FFF2-40B4-BE49-F238E27FC236}">
                <a16:creationId xmlns:a16="http://schemas.microsoft.com/office/drawing/2014/main" id="{F37F5DA6-D994-4C9C-98C4-66EA7CA38931}"/>
              </a:ext>
            </a:extLst>
          </p:cNvPr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Preliminaries</a:t>
            </a:r>
            <a:endParaRPr kumimoji="1" lang="zh-CN" altLang="en-US" sz="2000" i="1" dirty="0"/>
          </a:p>
        </p:txBody>
      </p:sp>
      <p:sp>
        <p:nvSpPr>
          <p:cNvPr id="10" name="文本框 23">
            <a:extLst>
              <a:ext uri="{FF2B5EF4-FFF2-40B4-BE49-F238E27FC236}">
                <a16:creationId xmlns:a16="http://schemas.microsoft.com/office/drawing/2014/main" id="{47BD58F5-7CD5-4DB6-8816-54B4343D2561}"/>
              </a:ext>
            </a:extLst>
          </p:cNvPr>
          <p:cNvSpPr txBox="1"/>
          <p:nvPr userDrawn="1"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058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8">
            <a:extLst>
              <a:ext uri="{FF2B5EF4-FFF2-40B4-BE49-F238E27FC236}">
                <a16:creationId xmlns:a16="http://schemas.microsoft.com/office/drawing/2014/main" id="{826E5CDA-D919-C5E1-112E-05C487366B6C}"/>
              </a:ext>
            </a:extLst>
          </p:cNvPr>
          <p:cNvSpPr/>
          <p:nvPr/>
        </p:nvSpPr>
        <p:spPr>
          <a:xfrm>
            <a:off x="5016000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7" name="矩形 9">
            <a:extLst>
              <a:ext uri="{FF2B5EF4-FFF2-40B4-BE49-F238E27FC236}">
                <a16:creationId xmlns:a16="http://schemas.microsoft.com/office/drawing/2014/main" id="{6D04BB41-7234-401B-2B94-36253BE0147A}"/>
              </a:ext>
            </a:extLst>
          </p:cNvPr>
          <p:cNvSpPr/>
          <p:nvPr/>
        </p:nvSpPr>
        <p:spPr>
          <a:xfrm>
            <a:off x="7395299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31" name="矩形 11">
            <a:extLst>
              <a:ext uri="{FF2B5EF4-FFF2-40B4-BE49-F238E27FC236}">
                <a16:creationId xmlns:a16="http://schemas.microsoft.com/office/drawing/2014/main" id="{0688B1A8-1E80-91F9-5501-95A40590A197}"/>
              </a:ext>
            </a:extLst>
          </p:cNvPr>
          <p:cNvSpPr/>
          <p:nvPr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33" name="矩形 15">
            <a:extLst>
              <a:ext uri="{FF2B5EF4-FFF2-40B4-BE49-F238E27FC236}">
                <a16:creationId xmlns:a16="http://schemas.microsoft.com/office/drawing/2014/main" id="{0D715004-70AF-AD25-023A-DDD53AFB608D}"/>
              </a:ext>
            </a:extLst>
          </p:cNvPr>
          <p:cNvSpPr/>
          <p:nvPr/>
        </p:nvSpPr>
        <p:spPr>
          <a:xfrm>
            <a:off x="9758574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548D7EC-7A7D-C37A-1F70-64A20D475E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785129"/>
            <a:ext cx="7970837" cy="757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C00000"/>
                </a:solidFill>
                <a:latin typeface="STFangsong" panose="02010600040101010101" pitchFamily="2" charset="-122"/>
                <a:ea typeface="STFangsong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3B48B0-910A-B465-64E1-704F9D2FC8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735138"/>
            <a:ext cx="9175750" cy="433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2" name="矩形 7">
            <a:extLst>
              <a:ext uri="{FF2B5EF4-FFF2-40B4-BE49-F238E27FC236}">
                <a16:creationId xmlns:a16="http://schemas.microsoft.com/office/drawing/2014/main" id="{0087A6D1-07EC-0DAA-9E58-5BEBBDDDC15C}"/>
              </a:ext>
            </a:extLst>
          </p:cNvPr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951220A5-95AF-1229-454F-5F501C3E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4F41058-28E3-1FE6-8AD2-14F4F77A23B3}"/>
              </a:ext>
            </a:extLst>
          </p:cNvPr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074C56BC-F535-0BC5-1F3D-BC7124C9229C}"/>
              </a:ext>
            </a:extLst>
          </p:cNvPr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One Magnet</a:t>
            </a:r>
            <a:endParaRPr kumimoji="1" lang="zh-CN" altLang="en-US" sz="2000" i="1" dirty="0"/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52286050-7EBB-ADC0-E68C-867D1BA5A2C0}"/>
              </a:ext>
            </a:extLst>
          </p:cNvPr>
          <p:cNvSpPr txBox="1"/>
          <p:nvPr userDrawn="1"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i="1" dirty="0"/>
              <a:t>Two Magnets</a:t>
            </a:r>
            <a:endParaRPr kumimoji="1" lang="zh-CN" altLang="en-US" sz="2000" i="1" dirty="0"/>
          </a:p>
        </p:txBody>
      </p:sp>
      <p:sp>
        <p:nvSpPr>
          <p:cNvPr id="6" name="文本框 21">
            <a:extLst>
              <a:ext uri="{FF2B5EF4-FFF2-40B4-BE49-F238E27FC236}">
                <a16:creationId xmlns:a16="http://schemas.microsoft.com/office/drawing/2014/main" id="{4D38633A-DE95-2EDB-B1D5-8D7E3DA36D16}"/>
              </a:ext>
            </a:extLst>
          </p:cNvPr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Preliminaries</a:t>
            </a:r>
            <a:endParaRPr kumimoji="1" lang="zh-CN" altLang="en-US" sz="2000" i="1" dirty="0"/>
          </a:p>
        </p:txBody>
      </p:sp>
      <p:sp>
        <p:nvSpPr>
          <p:cNvPr id="7" name="文本框 23">
            <a:extLst>
              <a:ext uri="{FF2B5EF4-FFF2-40B4-BE49-F238E27FC236}">
                <a16:creationId xmlns:a16="http://schemas.microsoft.com/office/drawing/2014/main" id="{5064310C-F68D-C19B-AFD0-BE0D881F3945}"/>
              </a:ext>
            </a:extLst>
          </p:cNvPr>
          <p:cNvSpPr txBox="1"/>
          <p:nvPr userDrawn="1"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15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83DC6943-C84A-CB1B-2236-61D1CCED3699}"/>
              </a:ext>
            </a:extLst>
          </p:cNvPr>
          <p:cNvSpPr/>
          <p:nvPr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3" name="矩形 15">
            <a:extLst>
              <a:ext uri="{FF2B5EF4-FFF2-40B4-BE49-F238E27FC236}">
                <a16:creationId xmlns:a16="http://schemas.microsoft.com/office/drawing/2014/main" id="{1A9819B4-F2DD-EA6D-EC1B-C1F8C2B45F8F}"/>
              </a:ext>
            </a:extLst>
          </p:cNvPr>
          <p:cNvSpPr/>
          <p:nvPr/>
        </p:nvSpPr>
        <p:spPr>
          <a:xfrm>
            <a:off x="9758574" y="654758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" name="矩形 11">
            <a:extLst>
              <a:ext uri="{FF2B5EF4-FFF2-40B4-BE49-F238E27FC236}">
                <a16:creationId xmlns:a16="http://schemas.microsoft.com/office/drawing/2014/main" id="{090FD2ED-BF6C-8D3C-852D-072DA39220A7}"/>
              </a:ext>
            </a:extLst>
          </p:cNvPr>
          <p:cNvSpPr/>
          <p:nvPr/>
        </p:nvSpPr>
        <p:spPr>
          <a:xfrm>
            <a:off x="4999976" y="654029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4D7BB62-CA87-5071-DD72-AD72A3988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785129"/>
            <a:ext cx="7970837" cy="757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C00000"/>
                </a:solidFill>
                <a:latin typeface="STFangsong" panose="02010600040101010101" pitchFamily="2" charset="-122"/>
                <a:ea typeface="STFangsong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E1BE6B4-36B0-0043-F83E-9FB6FA45C9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735138"/>
            <a:ext cx="9175750" cy="433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2285DFEE-A88D-A2E0-C257-1129BB45ADD1}"/>
              </a:ext>
            </a:extLst>
          </p:cNvPr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88F222D2-CF7C-E33F-DBBB-E656D34098E5}"/>
              </a:ext>
            </a:extLst>
          </p:cNvPr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4D36CD9B-E8E3-7270-758D-F97074E51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499B9E79-A20F-75AE-CA0F-78B31072795E}"/>
              </a:ext>
            </a:extLst>
          </p:cNvPr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7C1A49A6-3E0E-622E-ACF3-2607681FD26A}"/>
              </a:ext>
            </a:extLst>
          </p:cNvPr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One Magnet</a:t>
            </a:r>
            <a:endParaRPr kumimoji="1" lang="zh-CN" altLang="en-US" sz="2000" i="1" dirty="0"/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C9CE3883-9A35-3AFA-47A7-EDFDED88D404}"/>
              </a:ext>
            </a:extLst>
          </p:cNvPr>
          <p:cNvSpPr txBox="1"/>
          <p:nvPr userDrawn="1"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i="1" dirty="0"/>
              <a:t>Two Magnets</a:t>
            </a:r>
            <a:endParaRPr kumimoji="1" lang="zh-CN" altLang="en-US" sz="2000" i="1" dirty="0"/>
          </a:p>
        </p:txBody>
      </p:sp>
      <p:sp>
        <p:nvSpPr>
          <p:cNvPr id="8" name="文本框 21">
            <a:extLst>
              <a:ext uri="{FF2B5EF4-FFF2-40B4-BE49-F238E27FC236}">
                <a16:creationId xmlns:a16="http://schemas.microsoft.com/office/drawing/2014/main" id="{4D0D4876-F7D4-4EBC-6BC0-7442DEC816D8}"/>
              </a:ext>
            </a:extLst>
          </p:cNvPr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Preliminaries</a:t>
            </a:r>
            <a:endParaRPr kumimoji="1" lang="zh-CN" altLang="en-US" sz="2000" i="1" dirty="0"/>
          </a:p>
        </p:txBody>
      </p:sp>
      <p:sp>
        <p:nvSpPr>
          <p:cNvPr id="9" name="文本框 23">
            <a:extLst>
              <a:ext uri="{FF2B5EF4-FFF2-40B4-BE49-F238E27FC236}">
                <a16:creationId xmlns:a16="http://schemas.microsoft.com/office/drawing/2014/main" id="{5B9A0CFD-26B1-91D5-47C8-A789528A44D9}"/>
              </a:ext>
            </a:extLst>
          </p:cNvPr>
          <p:cNvSpPr txBox="1"/>
          <p:nvPr userDrawn="1"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6047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5">
            <a:extLst>
              <a:ext uri="{FF2B5EF4-FFF2-40B4-BE49-F238E27FC236}">
                <a16:creationId xmlns:a16="http://schemas.microsoft.com/office/drawing/2014/main" id="{D310A468-45A2-3B8D-2533-60EA59D238E9}"/>
              </a:ext>
            </a:extLst>
          </p:cNvPr>
          <p:cNvSpPr/>
          <p:nvPr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B9537F-4DD1-A2C0-9371-4FF543AEFA38}"/>
              </a:ext>
            </a:extLst>
          </p:cNvPr>
          <p:cNvSpPr/>
          <p:nvPr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58835D2-5B67-E70A-03D3-EA33FF206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785129"/>
            <a:ext cx="7970837" cy="757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C00000"/>
                </a:solidFill>
                <a:latin typeface="STFangsong" panose="02010600040101010101" pitchFamily="2" charset="-122"/>
                <a:ea typeface="STFangsong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87F97CE-C165-5117-8D16-080F261D5F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735138"/>
            <a:ext cx="9175750" cy="433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7" name="矩形 11">
            <a:extLst>
              <a:ext uri="{FF2B5EF4-FFF2-40B4-BE49-F238E27FC236}">
                <a16:creationId xmlns:a16="http://schemas.microsoft.com/office/drawing/2014/main" id="{A7CDB9E0-1C10-3E96-C2F2-49292E0BB3F6}"/>
              </a:ext>
            </a:extLst>
          </p:cNvPr>
          <p:cNvSpPr/>
          <p:nvPr userDrawn="1"/>
        </p:nvSpPr>
        <p:spPr>
          <a:xfrm>
            <a:off x="4999976" y="654029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687B39EE-3D76-AC24-847F-602DF0814D5A}"/>
              </a:ext>
            </a:extLst>
          </p:cNvPr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7" name="矩形 7">
            <a:extLst>
              <a:ext uri="{FF2B5EF4-FFF2-40B4-BE49-F238E27FC236}">
                <a16:creationId xmlns:a16="http://schemas.microsoft.com/office/drawing/2014/main" id="{08DC49F3-90AF-C7C9-C4D0-D1BE8A2706E6}"/>
              </a:ext>
            </a:extLst>
          </p:cNvPr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8B76EC32-35DC-1B85-E4D8-B34A15963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EF026BF0-7B43-6BB9-3B8C-D1E10C1263B0}"/>
              </a:ext>
            </a:extLst>
          </p:cNvPr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64B73F25-EF2A-93AD-01F1-4AD037090886}"/>
              </a:ext>
            </a:extLst>
          </p:cNvPr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One Magnet</a:t>
            </a:r>
            <a:endParaRPr kumimoji="1" lang="zh-CN" altLang="en-US" sz="2000" i="1" dirty="0"/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5AC080E2-115A-A60C-77A4-0B1B4BCD1549}"/>
              </a:ext>
            </a:extLst>
          </p:cNvPr>
          <p:cNvSpPr txBox="1"/>
          <p:nvPr userDrawn="1"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i="1" dirty="0"/>
              <a:t>Two Magnets</a:t>
            </a:r>
            <a:endParaRPr kumimoji="1" lang="zh-CN" altLang="en-US" sz="2000" i="1" dirty="0"/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63DA6F95-638F-E423-194F-D1034C714817}"/>
              </a:ext>
            </a:extLst>
          </p:cNvPr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Preliminaries</a:t>
            </a:r>
            <a:endParaRPr kumimoji="1" lang="zh-CN" altLang="en-US" sz="2000" i="1" dirty="0"/>
          </a:p>
        </p:txBody>
      </p:sp>
      <p:sp>
        <p:nvSpPr>
          <p:cNvPr id="6" name="文本框 23">
            <a:extLst>
              <a:ext uri="{FF2B5EF4-FFF2-40B4-BE49-F238E27FC236}">
                <a16:creationId xmlns:a16="http://schemas.microsoft.com/office/drawing/2014/main" id="{57F22239-4BED-2161-A3CF-A51C30EA4E77}"/>
              </a:ext>
            </a:extLst>
          </p:cNvPr>
          <p:cNvSpPr txBox="1"/>
          <p:nvPr userDrawn="1"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028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2875"/>
            <a:ext cx="10515600" cy="1151406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56573"/>
            <a:ext cx="10515600" cy="369289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73426" y="658187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16000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95299" y="658187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Theoretical Model</a:t>
            </a:r>
            <a:endParaRPr kumimoji="1" lang="zh-CN" altLang="en-US" sz="2000" i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Key parameters</a:t>
            </a:r>
          </a:p>
        </p:txBody>
      </p:sp>
      <p:sp>
        <p:nvSpPr>
          <p:cNvPr id="12" name="矩形 11"/>
          <p:cNvSpPr/>
          <p:nvPr/>
        </p:nvSpPr>
        <p:spPr>
          <a:xfrm>
            <a:off x="2636701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Pre-experiment</a:t>
            </a:r>
            <a:endParaRPr kumimoji="1" lang="zh-CN" altLang="en-US" sz="2000" i="1" dirty="0"/>
          </a:p>
        </p:txBody>
      </p:sp>
      <p:sp>
        <p:nvSpPr>
          <p:cNvPr id="16" name="矩形 15"/>
          <p:cNvSpPr/>
          <p:nvPr/>
        </p:nvSpPr>
        <p:spPr>
          <a:xfrm>
            <a:off x="9758574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  <p:sp>
        <p:nvSpPr>
          <p:cNvPr id="4" name="矩形 3"/>
          <p:cNvSpPr/>
          <p:nvPr/>
        </p:nvSpPr>
        <p:spPr>
          <a:xfrm>
            <a:off x="273426" y="6581873"/>
            <a:ext cx="216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16000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5299" y="658187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Introduction</a:t>
            </a:r>
            <a:endParaRPr kumimoji="1" lang="zh-CN" altLang="en-US" sz="2000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Theoretical Model</a:t>
            </a:r>
            <a:endParaRPr kumimoji="1" lang="zh-CN" altLang="en-US" sz="2000" i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395299" y="6154869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Key parameters</a:t>
            </a:r>
          </a:p>
        </p:txBody>
      </p:sp>
      <p:sp>
        <p:nvSpPr>
          <p:cNvPr id="21" name="矩形 20"/>
          <p:cNvSpPr/>
          <p:nvPr/>
        </p:nvSpPr>
        <p:spPr>
          <a:xfrm>
            <a:off x="2636701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Pre-experiment</a:t>
            </a:r>
            <a:endParaRPr kumimoji="1" lang="zh-CN" altLang="en-US" sz="2000" i="1" dirty="0"/>
          </a:p>
        </p:txBody>
      </p:sp>
      <p:sp>
        <p:nvSpPr>
          <p:cNvPr id="23" name="矩形 22"/>
          <p:cNvSpPr/>
          <p:nvPr/>
        </p:nvSpPr>
        <p:spPr>
          <a:xfrm>
            <a:off x="9758574" y="6581873"/>
            <a:ext cx="216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758574" y="618176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904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F6F71FD-5F24-AF4B-A70A-81745E16A499}"/>
              </a:ext>
            </a:extLst>
          </p:cNvPr>
          <p:cNvSpPr/>
          <p:nvPr/>
        </p:nvSpPr>
        <p:spPr>
          <a:xfrm>
            <a:off x="3895537" y="6545416"/>
            <a:ext cx="288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9D14B0-41A8-C844-A093-432FECA88793}"/>
              </a:ext>
            </a:extLst>
          </p:cNvPr>
          <p:cNvSpPr/>
          <p:nvPr/>
        </p:nvSpPr>
        <p:spPr>
          <a:xfrm>
            <a:off x="7877646" y="6539783"/>
            <a:ext cx="288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D4F631-FF3C-CD4D-B034-742F5A55B7DE}"/>
              </a:ext>
            </a:extLst>
          </p:cNvPr>
          <p:cNvSpPr txBox="1"/>
          <p:nvPr/>
        </p:nvSpPr>
        <p:spPr>
          <a:xfrm>
            <a:off x="3895537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Cambria" panose="02040503050406030204" pitchFamily="18" charset="0"/>
              </a:rPr>
              <a:t>谐振子近似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EF8EDF-476E-2246-96A9-C1FBA1933BBB}"/>
              </a:ext>
            </a:extLst>
          </p:cNvPr>
          <p:cNvSpPr txBox="1"/>
          <p:nvPr/>
        </p:nvSpPr>
        <p:spPr>
          <a:xfrm>
            <a:off x="7877646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Cambria" panose="02040503050406030204" pitchFamily="18" charset="0"/>
              </a:rPr>
              <a:t>波恩近似</a:t>
            </a:r>
            <a:endParaRPr kumimoji="1" lang="en-US" altLang="zh-CN" sz="2000" i="0" dirty="0">
              <a:solidFill>
                <a:schemeClr val="bg2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451E4CEE-A777-9055-8F6F-8BB48264EF6B}"/>
              </a:ext>
            </a:extLst>
          </p:cNvPr>
          <p:cNvSpPr/>
          <p:nvPr userDrawn="1"/>
        </p:nvSpPr>
        <p:spPr>
          <a:xfrm>
            <a:off x="633428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02EF3144-E02B-5883-86B5-E630135EE4B6}"/>
              </a:ext>
            </a:extLst>
          </p:cNvPr>
          <p:cNvSpPr txBox="1"/>
          <p:nvPr userDrawn="1"/>
        </p:nvSpPr>
        <p:spPr>
          <a:xfrm>
            <a:off x="633428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stfangsong" panose="02010600040101010101" pitchFamily="2" charset="-122"/>
                <a:ea typeface="stfangsong" panose="02010600040101010101" pitchFamily="2" charset="-122"/>
              </a:rPr>
              <a:t>理论模型</a:t>
            </a: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2717EFBD-6BAF-68EA-25F7-807218583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5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B2DDC-83EE-DF4C-9EA2-E70AD4E1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D33E-8377-4FB6-ABF8-7312D41819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BAAA24BE-F222-651B-5A7E-30C095CC69D1}"/>
              </a:ext>
            </a:extLst>
          </p:cNvPr>
          <p:cNvSpPr/>
          <p:nvPr userDrawn="1"/>
        </p:nvSpPr>
        <p:spPr>
          <a:xfrm>
            <a:off x="3895537" y="6545416"/>
            <a:ext cx="288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E7DB7FC5-3595-30C7-EBE1-ADBAEBDB1434}"/>
              </a:ext>
            </a:extLst>
          </p:cNvPr>
          <p:cNvSpPr/>
          <p:nvPr userDrawn="1"/>
        </p:nvSpPr>
        <p:spPr>
          <a:xfrm>
            <a:off x="7877646" y="6539783"/>
            <a:ext cx="2880000" cy="1440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8E123884-393C-90B9-2A63-EC500451A109}"/>
              </a:ext>
            </a:extLst>
          </p:cNvPr>
          <p:cNvSpPr txBox="1"/>
          <p:nvPr userDrawn="1"/>
        </p:nvSpPr>
        <p:spPr>
          <a:xfrm>
            <a:off x="3895537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0" i="0" dirty="0">
                <a:solidFill>
                  <a:schemeClr val="bg2">
                    <a:lumMod val="65000"/>
                  </a:schemeClr>
                </a:solidFill>
                <a:latin typeface="Cambria" panose="02040503050406030204" pitchFamily="18" charset="0"/>
              </a:rPr>
              <a:t>谐振子近似</a:t>
            </a:r>
          </a:p>
        </p:txBody>
      </p:sp>
      <p:sp>
        <p:nvSpPr>
          <p:cNvPr id="15" name="文本框 12">
            <a:extLst>
              <a:ext uri="{FF2B5EF4-FFF2-40B4-BE49-F238E27FC236}">
                <a16:creationId xmlns:a16="http://schemas.microsoft.com/office/drawing/2014/main" id="{3E31D64E-D7B2-496F-2899-FED682C49DEA}"/>
              </a:ext>
            </a:extLst>
          </p:cNvPr>
          <p:cNvSpPr txBox="1"/>
          <p:nvPr userDrawn="1"/>
        </p:nvSpPr>
        <p:spPr>
          <a:xfrm>
            <a:off x="7877646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solidFill>
                  <a:schemeClr val="tx1"/>
                </a:solidFill>
                <a:latin typeface="Cambria" panose="02040503050406030204" pitchFamily="18" charset="0"/>
              </a:rPr>
              <a:t>波恩近似</a:t>
            </a:r>
            <a:endParaRPr kumimoji="1" lang="en-US" altLang="zh-CN" sz="2000" b="1" i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8BEA6B52-D6A9-E770-529B-5E2B01974C79}"/>
              </a:ext>
            </a:extLst>
          </p:cNvPr>
          <p:cNvSpPr/>
          <p:nvPr userDrawn="1"/>
        </p:nvSpPr>
        <p:spPr>
          <a:xfrm>
            <a:off x="633428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7" name="文本框 10">
            <a:extLst>
              <a:ext uri="{FF2B5EF4-FFF2-40B4-BE49-F238E27FC236}">
                <a16:creationId xmlns:a16="http://schemas.microsoft.com/office/drawing/2014/main" id="{0B060CD3-31FB-57EE-52C2-4B194DB05A5F}"/>
              </a:ext>
            </a:extLst>
          </p:cNvPr>
          <p:cNvSpPr txBox="1"/>
          <p:nvPr userDrawn="1"/>
        </p:nvSpPr>
        <p:spPr>
          <a:xfrm>
            <a:off x="633428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stfangsong" panose="02010600040101010101" pitchFamily="2" charset="-122"/>
                <a:ea typeface="stfangsong" panose="02010600040101010101" pitchFamily="2" charset="-122"/>
              </a:rPr>
              <a:t>理论模型</a:t>
            </a:r>
          </a:p>
        </p:txBody>
      </p:sp>
    </p:spTree>
    <p:extLst>
      <p:ext uri="{BB962C8B-B14F-4D97-AF65-F5344CB8AC3E}">
        <p14:creationId xmlns:p14="http://schemas.microsoft.com/office/powerpoint/2010/main" val="29738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CF7E5-1B44-954C-9BC4-56573565D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2000" b="1" smtClean="0"/>
            </a:lvl1pPr>
          </a:lstStyle>
          <a:p>
            <a:fld id="{FCD1D33E-8377-4FB6-ABF8-7312D418196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FFE479-AFE5-3843-A6E6-B76C24D8FD51}"/>
              </a:ext>
            </a:extLst>
          </p:cNvPr>
          <p:cNvSpPr txBox="1"/>
          <p:nvPr/>
        </p:nvSpPr>
        <p:spPr>
          <a:xfrm>
            <a:off x="572100" y="169999"/>
            <a:ext cx="150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CYPT 2025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82D0B1-32F1-8545-A871-D03A89F21293}"/>
              </a:ext>
            </a:extLst>
          </p:cNvPr>
          <p:cNvSpPr/>
          <p:nvPr/>
        </p:nvSpPr>
        <p:spPr>
          <a:xfrm>
            <a:off x="2166090" y="282665"/>
            <a:ext cx="8280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48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9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5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7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780.png"/><Relationship Id="rId3" Type="http://schemas.openxmlformats.org/officeDocument/2006/relationships/image" Target="../media/image99.png"/><Relationship Id="rId7" Type="http://schemas.openxmlformats.org/officeDocument/2006/relationships/image" Target="../media/image97.pn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750.png"/><Relationship Id="rId4" Type="http://schemas.openxmlformats.org/officeDocument/2006/relationships/image" Target="../media/image100.png"/><Relationship Id="rId9" Type="http://schemas.openxmlformats.org/officeDocument/2006/relationships/image" Target="../media/image7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96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860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12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99.png"/><Relationship Id="rId4" Type="http://schemas.openxmlformats.org/officeDocument/2006/relationships/image" Target="../media/image107.png"/><Relationship Id="rId9" Type="http://schemas.openxmlformats.org/officeDocument/2006/relationships/image" Target="../media/image7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105.png"/><Relationship Id="rId10" Type="http://schemas.openxmlformats.org/officeDocument/2006/relationships/image" Target="../media/image99.png"/><Relationship Id="rId4" Type="http://schemas.openxmlformats.org/officeDocument/2006/relationships/image" Target="../media/image111.png"/><Relationship Id="rId9" Type="http://schemas.openxmlformats.org/officeDocument/2006/relationships/image" Target="../media/image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12.png"/><Relationship Id="rId7" Type="http://schemas.openxmlformats.org/officeDocument/2006/relationships/image" Target="../media/image101.png"/><Relationship Id="rId12" Type="http://schemas.openxmlformats.org/officeDocument/2006/relationships/image" Target="../media/image11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99.png"/><Relationship Id="rId4" Type="http://schemas.openxmlformats.org/officeDocument/2006/relationships/image" Target="../media/image113.png"/><Relationship Id="rId9" Type="http://schemas.openxmlformats.org/officeDocument/2006/relationships/image" Target="../media/image7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20.png"/><Relationship Id="rId3" Type="http://schemas.openxmlformats.org/officeDocument/2006/relationships/image" Target="../media/image117.png"/><Relationship Id="rId12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0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750.png"/><Relationship Id="rId1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96.png"/><Relationship Id="rId7" Type="http://schemas.openxmlformats.org/officeDocument/2006/relationships/image" Target="../media/image112.png"/><Relationship Id="rId12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97.png"/><Relationship Id="rId5" Type="http://schemas.openxmlformats.org/officeDocument/2006/relationships/image" Target="../media/image107.png"/><Relationship Id="rId10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114.png"/><Relationship Id="rId14" Type="http://schemas.openxmlformats.org/officeDocument/2006/relationships/image" Target="../media/image107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10.png"/><Relationship Id="rId7" Type="http://schemas.openxmlformats.org/officeDocument/2006/relationships/image" Target="../media/image12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6" descr="图片包含 图示&#10;&#10;描述已自动生成">
            <a:extLst>
              <a:ext uri="{FF2B5EF4-FFF2-40B4-BE49-F238E27FC236}">
                <a16:creationId xmlns:a16="http://schemas.microsoft.com/office/drawing/2014/main" id="{D2FF7084-FDF3-4F1B-A8E5-B5729DB9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EECF8"/>
              </a:clrFrom>
              <a:clrTo>
                <a:srgbClr val="DEE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470" y="692000"/>
            <a:ext cx="1830846" cy="175638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7A952F3-448F-1597-EAD4-51A428A774B5}"/>
              </a:ext>
            </a:extLst>
          </p:cNvPr>
          <p:cNvSpPr txBox="1">
            <a:spLocks/>
          </p:cNvSpPr>
          <p:nvPr/>
        </p:nvSpPr>
        <p:spPr>
          <a:xfrm>
            <a:off x="3038168" y="839638"/>
            <a:ext cx="7939547" cy="14611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9.</a:t>
            </a:r>
            <a:r>
              <a:rPr lang="en-US" altLang="zh-CN" sz="4800" b="1" i="0" dirty="0">
                <a:solidFill>
                  <a:srgbClr val="191B1F"/>
                </a:solidFill>
                <a:effectLst/>
                <a:latin typeface="-apple-system"/>
              </a:rPr>
              <a:t>  </a:t>
            </a:r>
            <a:r>
              <a:rPr lang="en-US" altLang="zh-CN" sz="4800" b="1" dirty="0">
                <a:solidFill>
                  <a:srgbClr val="191B1F"/>
                </a:solidFill>
                <a:effectLst/>
                <a:latin typeface="-apple-system"/>
              </a:rPr>
              <a:t>Magnetic Assist   </a:t>
            </a:r>
            <a:r>
              <a:rPr kumimoji="1" lang="zh-CN" altLang="en-US" sz="48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磁力辅助</a:t>
            </a:r>
            <a:endParaRPr kumimoji="1"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F2A6FBA-7239-2EB9-5F37-7963EEFE72F0}"/>
              </a:ext>
            </a:extLst>
          </p:cNvPr>
          <p:cNvSpPr txBox="1"/>
          <p:nvPr/>
        </p:nvSpPr>
        <p:spPr>
          <a:xfrm>
            <a:off x="4852245" y="1892709"/>
            <a:ext cx="407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Cambria" panose="02040503050406030204" pitchFamily="18" charset="0"/>
                <a:ea typeface="FangSong" panose="02010609060101010101" pitchFamily="49" charset="-122"/>
              </a:rPr>
              <a:t>后来居上队 方略</a:t>
            </a: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18DE018A-2B62-E06F-ED62-1E7145E54042}"/>
              </a:ext>
            </a:extLst>
          </p:cNvPr>
          <p:cNvSpPr txBox="1"/>
          <p:nvPr/>
        </p:nvSpPr>
        <p:spPr>
          <a:xfrm>
            <a:off x="736735" y="3108025"/>
            <a:ext cx="656404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7FC02-4654-9B1D-8D6F-ED7F9C1B3D08}"/>
              </a:ext>
            </a:extLst>
          </p:cNvPr>
          <p:cNvSpPr txBox="1"/>
          <p:nvPr/>
        </p:nvSpPr>
        <p:spPr>
          <a:xfrm>
            <a:off x="736735" y="5065887"/>
            <a:ext cx="6564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一个或两个磁铁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附着在非磁性且非导电的基座上，以便它们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吸引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一个通过绳子悬挂的磁铁。研究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移动磁铁的运动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如何取决于相关参数</a:t>
            </a:r>
            <a:r>
              <a:rPr lang="zh-CN" altLang="en-US" sz="2000" b="1" dirty="0">
                <a:latin typeface="+mn-ea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A43516EB-DF61-9061-0FFD-F1FBC743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8"/>
          <a:stretch/>
        </p:blipFill>
        <p:spPr>
          <a:xfrm>
            <a:off x="7494812" y="3183711"/>
            <a:ext cx="3805979" cy="36312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3331BE-C2C4-71A4-D50C-02BB9F6FB992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2507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0DA6D-CC10-E544-430E-EB49C307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graph&#10;&#10;AI-generated content may be incorrect.">
            <a:extLst>
              <a:ext uri="{FF2B5EF4-FFF2-40B4-BE49-F238E27FC236}">
                <a16:creationId xmlns:a16="http://schemas.microsoft.com/office/drawing/2014/main" id="{A48C3EB3-E8DF-C3DD-016E-51169C95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5005" r="19224" b="10666"/>
          <a:stretch/>
        </p:blipFill>
        <p:spPr>
          <a:xfrm>
            <a:off x="338136" y="502295"/>
            <a:ext cx="5859118" cy="5728915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9A11FD19-9DFB-B136-C7C2-00E6B02C786C}"/>
              </a:ext>
            </a:extLst>
          </p:cNvPr>
          <p:cNvSpPr txBox="1"/>
          <p:nvPr/>
        </p:nvSpPr>
        <p:spPr>
          <a:xfrm>
            <a:off x="6876731" y="2647177"/>
            <a:ext cx="5220020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磁偶极子模型在距离较近时带来严重误差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A450D3DB-D7E4-A84D-2807-D5B148782860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+mn-ea"/>
              </a:rPr>
              <a:t>选用电流圆柱模型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71B751-6BB2-8975-3EC2-5515421981C9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55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C431-A622-1877-1BE8-CD21D3354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gnetic field&#10;&#10;AI-generated content may be incorrect.">
            <a:extLst>
              <a:ext uri="{FF2B5EF4-FFF2-40B4-BE49-F238E27FC236}">
                <a16:creationId xmlns:a16="http://schemas.microsoft.com/office/drawing/2014/main" id="{CBBD49C9-A8C8-2106-55A4-3AF19211C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9" y="904352"/>
            <a:ext cx="6081961" cy="522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C6B69-795D-8A84-6096-2E7E5611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52" y="904351"/>
            <a:ext cx="6073108" cy="5223227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69C028F8-1F3C-C136-47DE-981529A60D8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16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9E15B-0A2E-8B2A-D8BE-5643E521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9">
            <a:extLst>
              <a:ext uri="{FF2B5EF4-FFF2-40B4-BE49-F238E27FC236}">
                <a16:creationId xmlns:a16="http://schemas.microsoft.com/office/drawing/2014/main" id="{6DBD09F3-D53C-3C13-F1EA-5B4C5F434D67}"/>
              </a:ext>
            </a:extLst>
          </p:cNvPr>
          <p:cNvSpPr/>
          <p:nvPr/>
        </p:nvSpPr>
        <p:spPr>
          <a:xfrm>
            <a:off x="838200" y="3742565"/>
            <a:ext cx="10297885" cy="1746108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5" name="组合 13">
            <a:extLst>
              <a:ext uri="{FF2B5EF4-FFF2-40B4-BE49-F238E27FC236}">
                <a16:creationId xmlns:a16="http://schemas.microsoft.com/office/drawing/2014/main" id="{754BBF07-EF8E-2D22-06E0-E7C6E0644713}"/>
              </a:ext>
            </a:extLst>
          </p:cNvPr>
          <p:cNvGrpSpPr/>
          <p:nvPr/>
        </p:nvGrpSpPr>
        <p:grpSpPr>
          <a:xfrm>
            <a:off x="838200" y="1809495"/>
            <a:ext cx="10297885" cy="1746108"/>
            <a:chOff x="838200" y="2172749"/>
            <a:chExt cx="10297885" cy="1746108"/>
          </a:xfrm>
        </p:grpSpPr>
        <p:sp>
          <p:nvSpPr>
            <p:cNvPr id="6" name="矩形 14">
              <a:extLst>
                <a:ext uri="{FF2B5EF4-FFF2-40B4-BE49-F238E27FC236}">
                  <a16:creationId xmlns:a16="http://schemas.microsoft.com/office/drawing/2014/main" id="{9338D6D8-75F7-E761-6B30-3459F0872CFA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椭圆 15">
              <a:extLst>
                <a:ext uri="{FF2B5EF4-FFF2-40B4-BE49-F238E27FC236}">
                  <a16:creationId xmlns:a16="http://schemas.microsoft.com/office/drawing/2014/main" id="{4819C82E-B568-1B42-5B2F-BF795B736FD1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8" name="组合 17">
            <a:extLst>
              <a:ext uri="{FF2B5EF4-FFF2-40B4-BE49-F238E27FC236}">
                <a16:creationId xmlns:a16="http://schemas.microsoft.com/office/drawing/2014/main" id="{BF763940-AD14-7802-FBAC-59AC90C7AC8B}"/>
              </a:ext>
            </a:extLst>
          </p:cNvPr>
          <p:cNvGrpSpPr/>
          <p:nvPr/>
        </p:nvGrpSpPr>
        <p:grpSpPr>
          <a:xfrm>
            <a:off x="838200" y="3742565"/>
            <a:ext cx="10297885" cy="1746108"/>
            <a:chOff x="838200" y="2172749"/>
            <a:chExt cx="10297885" cy="1746108"/>
          </a:xfrm>
        </p:grpSpPr>
        <p:sp>
          <p:nvSpPr>
            <p:cNvPr id="9" name="矩形 26">
              <a:extLst>
                <a:ext uri="{FF2B5EF4-FFF2-40B4-BE49-F238E27FC236}">
                  <a16:creationId xmlns:a16="http://schemas.microsoft.com/office/drawing/2014/main" id="{EE11212C-BE97-C034-67B8-092CA77D2C65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 </a:t>
              </a:r>
              <a:r>
                <a:rPr kumimoji="1" lang="en-US" altLang="zh-CN" sz="4000" b="1" i="1" dirty="0">
                  <a:latin typeface="Cambria" panose="02040503050406030204" pitchFamily="18" charset="0"/>
                </a:rPr>
                <a:t>Direction Analysis  </a:t>
              </a:r>
              <a:r>
                <a:rPr kumimoji="1" lang="zh-CN" altLang="en-US" sz="4000" b="1" dirty="0">
                  <a:latin typeface="Cambria" panose="02040503050406030204" pitchFamily="18" charset="0"/>
                </a:rPr>
                <a:t>方向分析</a:t>
              </a:r>
              <a:r>
                <a:rPr kumimoji="1" lang="en-US" altLang="zh-CN" sz="4000" b="1" dirty="0">
                  <a:latin typeface="Cambria" panose="02040503050406030204" pitchFamily="18" charset="0"/>
                </a:rPr>
                <a:t> </a:t>
              </a:r>
              <a:endParaRPr kumimoji="1" lang="en-US" altLang="zh-CN" sz="40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" name="椭圆 27">
              <a:extLst>
                <a:ext uri="{FF2B5EF4-FFF2-40B4-BE49-F238E27FC236}">
                  <a16:creationId xmlns:a16="http://schemas.microsoft.com/office/drawing/2014/main" id="{9FFDCD8F-FBBB-2E47-52CD-D34D5D0004DC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文本框 4">
            <a:extLst>
              <a:ext uri="{FF2B5EF4-FFF2-40B4-BE49-F238E27FC236}">
                <a16:creationId xmlns:a16="http://schemas.microsoft.com/office/drawing/2014/main" id="{A2EC7DBD-25F0-EC34-E15F-13A31941AC9C}"/>
              </a:ext>
            </a:extLst>
          </p:cNvPr>
          <p:cNvSpPr txBox="1"/>
          <p:nvPr/>
        </p:nvSpPr>
        <p:spPr>
          <a:xfrm>
            <a:off x="2451100" y="2328606"/>
            <a:ext cx="728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i="1" dirty="0">
                <a:latin typeface="Cambria" panose="02040503050406030204" pitchFamily="18" charset="0"/>
              </a:rPr>
              <a:t> Mechanical Model  </a:t>
            </a:r>
            <a:r>
              <a:rPr kumimoji="1" lang="zh-CN" altLang="en-US" sz="4000" b="1" dirty="0">
                <a:latin typeface="Cambria" panose="02040503050406030204" pitchFamily="18" charset="0"/>
              </a:rPr>
              <a:t>力学模型</a:t>
            </a:r>
            <a:r>
              <a:rPr kumimoji="1" lang="en-US" altLang="zh-CN" sz="4000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1449-565A-FD0A-A1AD-B5B5C5FDE2AF}"/>
              </a:ext>
            </a:extLst>
          </p:cNvPr>
          <p:cNvSpPr txBox="1"/>
          <p:nvPr/>
        </p:nvSpPr>
        <p:spPr>
          <a:xfrm>
            <a:off x="669518" y="484382"/>
            <a:ext cx="5988457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b="1" i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EDCB3CBB-39D5-ECC2-CDAF-C2E346C976C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12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632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6147F-B89D-0FA1-B8A2-9B44A9AA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直接访问存储器 14">
            <a:extLst>
              <a:ext uri="{FF2B5EF4-FFF2-40B4-BE49-F238E27FC236}">
                <a16:creationId xmlns:a16="http://schemas.microsoft.com/office/drawing/2014/main" id="{AC09DF3A-276B-8A29-CAC7-57FDFC38ED68}"/>
              </a:ext>
            </a:extLst>
          </p:cNvPr>
          <p:cNvSpPr/>
          <p:nvPr/>
        </p:nvSpPr>
        <p:spPr>
          <a:xfrm rot="16200000">
            <a:off x="9206358" y="1521195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9D510-9F33-57AB-914D-179EA95BCCE4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Direction Analysis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方向分析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B7073-E6C6-BF91-C9B4-1701A205C68C}"/>
                  </a:ext>
                </a:extLst>
              </p:cNvPr>
              <p:cNvSpPr txBox="1"/>
              <p:nvPr/>
            </p:nvSpPr>
            <p:spPr>
              <a:xfrm>
                <a:off x="1753792" y="2265283"/>
                <a:ext cx="3568092" cy="160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𝑑𝐹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𝑑𝑙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B7073-E6C6-BF91-C9B4-1701A205C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92" y="2265283"/>
                <a:ext cx="3568092" cy="1604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流程图: 直接访问存储器 14">
            <a:extLst>
              <a:ext uri="{FF2B5EF4-FFF2-40B4-BE49-F238E27FC236}">
                <a16:creationId xmlns:a16="http://schemas.microsoft.com/office/drawing/2014/main" id="{9EBA2CC4-5F52-99E7-4F23-342199B84B2E}"/>
              </a:ext>
            </a:extLst>
          </p:cNvPr>
          <p:cNvSpPr/>
          <p:nvPr/>
        </p:nvSpPr>
        <p:spPr>
          <a:xfrm rot="16200000">
            <a:off x="7704505" y="3840892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CAB440-8069-9AD4-D4EA-101125F62B7B}"/>
              </a:ext>
            </a:extLst>
          </p:cNvPr>
          <p:cNvGrpSpPr/>
          <p:nvPr/>
        </p:nvGrpSpPr>
        <p:grpSpPr>
          <a:xfrm>
            <a:off x="6049451" y="1714770"/>
            <a:ext cx="4522839" cy="4324947"/>
            <a:chOff x="339213" y="1425677"/>
            <a:chExt cx="4522839" cy="432494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81CE60-9D73-7495-B2A1-48DB75AF9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306" y="3980269"/>
              <a:ext cx="2890684" cy="1633351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712C66-5E29-29AE-345E-853E60F83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648" y="1425677"/>
              <a:ext cx="0" cy="4324947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443442-66A1-A2F8-5315-AEC54C9CC259}"/>
                </a:ext>
              </a:extLst>
            </p:cNvPr>
            <p:cNvCxnSpPr>
              <a:cxnSpLocks/>
            </p:cNvCxnSpPr>
            <p:nvPr/>
          </p:nvCxnSpPr>
          <p:spPr>
            <a:xfrm>
              <a:off x="339213" y="4796945"/>
              <a:ext cx="4522839" cy="0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F09548-C76C-A3D4-3148-FDD11CBDF2CA}"/>
              </a:ext>
            </a:extLst>
          </p:cNvPr>
          <p:cNvCxnSpPr/>
          <p:nvPr/>
        </p:nvCxnSpPr>
        <p:spPr>
          <a:xfrm flipV="1">
            <a:off x="8208886" y="2055981"/>
            <a:ext cx="1501852" cy="3030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137804-24E8-B052-BEA1-80F8ECC4EB9A}"/>
              </a:ext>
            </a:extLst>
          </p:cNvPr>
          <p:cNvCxnSpPr>
            <a:cxnSpLocks/>
          </p:cNvCxnSpPr>
          <p:nvPr/>
        </p:nvCxnSpPr>
        <p:spPr>
          <a:xfrm flipH="1" flipV="1">
            <a:off x="9334500" y="1935318"/>
            <a:ext cx="372341" cy="131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B5834-2BBC-D79B-8E39-1A8412510C90}"/>
                  </a:ext>
                </a:extLst>
              </p:cNvPr>
              <p:cNvSpPr txBox="1"/>
              <p:nvPr/>
            </p:nvSpPr>
            <p:spPr>
              <a:xfrm>
                <a:off x="9028367" y="3452688"/>
                <a:ext cx="1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B5834-2BBC-D79B-8E39-1A841251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367" y="3452688"/>
                <a:ext cx="165365" cy="276999"/>
              </a:xfrm>
              <a:prstGeom prst="rect">
                <a:avLst/>
              </a:prstGeom>
              <a:blipFill>
                <a:blip r:embed="rId5"/>
                <a:stretch>
                  <a:fillRect l="-22222" t="-21739" r="-8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68D48A-49EE-9982-5F95-E81A632C0246}"/>
                  </a:ext>
                </a:extLst>
              </p:cNvPr>
              <p:cNvSpPr txBox="1"/>
              <p:nvPr/>
            </p:nvSpPr>
            <p:spPr>
              <a:xfrm>
                <a:off x="9278181" y="1597586"/>
                <a:ext cx="263790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68D48A-49EE-9982-5F95-E81A632C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181" y="1597586"/>
                <a:ext cx="263790" cy="317972"/>
              </a:xfrm>
              <a:prstGeom prst="rect">
                <a:avLst/>
              </a:prstGeom>
              <a:blipFill>
                <a:blip r:embed="rId6"/>
                <a:stretch>
                  <a:fillRect l="-23256" r="-20930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4BF710-C658-3C18-86C5-7043DD4712BE}"/>
                  </a:ext>
                </a:extLst>
              </p:cNvPr>
              <p:cNvSpPr txBox="1"/>
              <p:nvPr/>
            </p:nvSpPr>
            <p:spPr>
              <a:xfrm>
                <a:off x="10572290" y="2418122"/>
                <a:ext cx="27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4BF710-C658-3C18-86C5-7043DD4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290" y="2418122"/>
                <a:ext cx="270020" cy="369332"/>
              </a:xfrm>
              <a:prstGeom prst="rect">
                <a:avLst/>
              </a:prstGeom>
              <a:blipFill>
                <a:blip r:embed="rId7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900E66-6695-4C42-4BD2-B11033BBDF18}"/>
              </a:ext>
            </a:extLst>
          </p:cNvPr>
          <p:cNvCxnSpPr>
            <a:cxnSpLocks/>
          </p:cNvCxnSpPr>
          <p:nvPr/>
        </p:nvCxnSpPr>
        <p:spPr>
          <a:xfrm flipV="1">
            <a:off x="10613287" y="2447674"/>
            <a:ext cx="7795" cy="34298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91E6DD-E246-90B9-994B-53D534FD512F}"/>
              </a:ext>
            </a:extLst>
          </p:cNvPr>
          <p:cNvCxnSpPr>
            <a:cxnSpLocks/>
          </p:cNvCxnSpPr>
          <p:nvPr/>
        </p:nvCxnSpPr>
        <p:spPr>
          <a:xfrm flipH="1">
            <a:off x="9105093" y="1912140"/>
            <a:ext cx="535797" cy="50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BB961E03-E06C-7E3C-B39A-24E4C642B7C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13</a:t>
            </a:fld>
            <a:endParaRPr kumimoji="1"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BD10FE-BAF6-180B-1101-08518B433E0D}"/>
              </a:ext>
            </a:extLst>
          </p:cNvPr>
          <p:cNvGrpSpPr/>
          <p:nvPr/>
        </p:nvGrpSpPr>
        <p:grpSpPr>
          <a:xfrm>
            <a:off x="537932" y="1746185"/>
            <a:ext cx="6234144" cy="2275207"/>
            <a:chOff x="789338" y="1459222"/>
            <a:chExt cx="5159517" cy="489181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60885E4-1FFC-731D-51A7-D97E6F42363E}"/>
                </a:ext>
              </a:extLst>
            </p:cNvPr>
            <p:cNvSpPr/>
            <p:nvPr/>
          </p:nvSpPr>
          <p:spPr>
            <a:xfrm>
              <a:off x="789338" y="1860331"/>
              <a:ext cx="5159517" cy="44907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1">
                  <a:extLst>
                    <a:ext uri="{FF2B5EF4-FFF2-40B4-BE49-F238E27FC236}">
                      <a16:creationId xmlns:a16="http://schemas.microsoft.com/office/drawing/2014/main" id="{DCD8BBB5-CAE5-7362-2C61-AAE38F8800DC}"/>
                    </a:ext>
                  </a:extLst>
                </p:cNvPr>
                <p:cNvSpPr/>
                <p:nvPr/>
              </p:nvSpPr>
              <p:spPr>
                <a:xfrm>
                  <a:off x="1151447" y="1459222"/>
                  <a:ext cx="4435923" cy="795771"/>
                </a:xfrm>
                <a:prstGeom prst="rect">
                  <a:avLst/>
                </a:prstGeom>
                <a:solidFill>
                  <a:srgbClr val="B9DAE9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smtClean="0"/>
                          <m:t>Lorentz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Force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 </m:t>
                        </m:r>
                        <m:r>
                          <m:rPr>
                            <m:nor/>
                          </m:rPr>
                          <a:rPr lang="zh-CN" altLang="en-US" sz="2400"/>
                          <m:t>洛伦兹力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1" name="矩形 11">
                  <a:extLst>
                    <a:ext uri="{FF2B5EF4-FFF2-40B4-BE49-F238E27FC236}">
                      <a16:creationId xmlns:a16="http://schemas.microsoft.com/office/drawing/2014/main" id="{DCD8BBB5-CAE5-7362-2C61-AAE38F88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447" y="1459222"/>
                  <a:ext cx="4435923" cy="795771"/>
                </a:xfrm>
                <a:prstGeom prst="rect">
                  <a:avLst/>
                </a:prstGeom>
                <a:blipFill>
                  <a:blip r:embed="rId8"/>
                  <a:stretch>
                    <a:fillRect b="-30769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488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3D7C-0ED0-6B66-0B91-92736C894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5CD3E4-4201-2A8A-85F8-13393371DC58}"/>
              </a:ext>
            </a:extLst>
          </p:cNvPr>
          <p:cNvGrpSpPr/>
          <p:nvPr/>
        </p:nvGrpSpPr>
        <p:grpSpPr>
          <a:xfrm>
            <a:off x="-9940" y="1485142"/>
            <a:ext cx="12281845" cy="4340156"/>
            <a:chOff x="-9940" y="1485142"/>
            <a:chExt cx="12281845" cy="4340156"/>
          </a:xfrm>
        </p:grpSpPr>
        <p:pic>
          <p:nvPicPr>
            <p:cNvPr id="4" name="Picture 3" descr="A diagram of a magnetic field&#10;&#10;AI-generated content may be incorrect.">
              <a:extLst>
                <a:ext uri="{FF2B5EF4-FFF2-40B4-BE49-F238E27FC236}">
                  <a16:creationId xmlns:a16="http://schemas.microsoft.com/office/drawing/2014/main" id="{ACA3ABF4-1964-BC3F-7654-E6E035AF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2" r="1237" b="1668"/>
            <a:stretch/>
          </p:blipFill>
          <p:spPr>
            <a:xfrm>
              <a:off x="-9940" y="1485142"/>
              <a:ext cx="6128063" cy="4270459"/>
            </a:xfrm>
            <a:prstGeom prst="rect">
              <a:avLst/>
            </a:prstGeom>
          </p:spPr>
        </p:pic>
        <p:pic>
          <p:nvPicPr>
            <p:cNvPr id="6" name="Picture 5" descr="A diagram of a magnetic field&#10;&#10;AI-generated content may be incorrect.">
              <a:extLst>
                <a:ext uri="{FF2B5EF4-FFF2-40B4-BE49-F238E27FC236}">
                  <a16:creationId xmlns:a16="http://schemas.microsoft.com/office/drawing/2014/main" id="{F420A07E-AF37-4345-C9C8-40EBC4F91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/>
            <a:stretch/>
          </p:blipFill>
          <p:spPr>
            <a:xfrm>
              <a:off x="6086060" y="1485142"/>
              <a:ext cx="6185845" cy="434015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4E0ECC-435D-C2D6-DD00-73C60778A3D4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Direction Analysis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方向分析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08E6C9F5-5584-AC12-4E14-086555AD0053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14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30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DE09-9C2B-C421-76BC-C0065AC7E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>
            <a:extLst>
              <a:ext uri="{FF2B5EF4-FFF2-40B4-BE49-F238E27FC236}">
                <a16:creationId xmlns:a16="http://schemas.microsoft.com/office/drawing/2014/main" id="{91E50747-CD1B-4F18-B2B3-8AD9ABEC5EFE}"/>
              </a:ext>
            </a:extLst>
          </p:cNvPr>
          <p:cNvSpPr/>
          <p:nvPr/>
        </p:nvSpPr>
        <p:spPr>
          <a:xfrm>
            <a:off x="919164" y="4714052"/>
            <a:ext cx="4938711" cy="1243410"/>
          </a:xfrm>
          <a:prstGeom prst="trapezoid">
            <a:avLst>
              <a:gd name="adj" fmla="val 80155"/>
            </a:avLst>
          </a:prstGeom>
          <a:solidFill>
            <a:schemeClr val="tx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9A3D08-5EF7-6D75-CE4A-D5D92176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2491" t="10759" r="20961" b="47562"/>
          <a:stretch/>
        </p:blipFill>
        <p:spPr>
          <a:xfrm>
            <a:off x="1380517" y="3203631"/>
            <a:ext cx="4041509" cy="217698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77BE17-0CE6-8616-3D4C-16A698B82BA9}"/>
              </a:ext>
            </a:extLst>
          </p:cNvPr>
          <p:cNvCxnSpPr>
            <a:cxnSpLocks/>
          </p:cNvCxnSpPr>
          <p:nvPr/>
        </p:nvCxnSpPr>
        <p:spPr>
          <a:xfrm>
            <a:off x="3359623" y="1245155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C7515C-7CD6-0237-8902-54AA98CE510F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Direction Analysis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方向分析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4" name="流程图: 直接访问存储器 14">
            <a:extLst>
              <a:ext uri="{FF2B5EF4-FFF2-40B4-BE49-F238E27FC236}">
                <a16:creationId xmlns:a16="http://schemas.microsoft.com/office/drawing/2014/main" id="{7C50864D-531A-6893-E951-6146ABDE7532}"/>
              </a:ext>
            </a:extLst>
          </p:cNvPr>
          <p:cNvSpPr/>
          <p:nvPr/>
        </p:nvSpPr>
        <p:spPr>
          <a:xfrm rot="16200000">
            <a:off x="3216906" y="4115073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ECD28E7-2EAE-ABE4-3223-C7172207D949}"/>
              </a:ext>
            </a:extLst>
          </p:cNvPr>
          <p:cNvCxnSpPr>
            <a:cxnSpLocks/>
          </p:cNvCxnSpPr>
          <p:nvPr/>
        </p:nvCxnSpPr>
        <p:spPr>
          <a:xfrm rot="1680000">
            <a:off x="2912985" y="2579147"/>
            <a:ext cx="893276" cy="163599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" name="流程图: 直接访问存储器 13">
            <a:extLst>
              <a:ext uri="{FF2B5EF4-FFF2-40B4-BE49-F238E27FC236}">
                <a16:creationId xmlns:a16="http://schemas.microsoft.com/office/drawing/2014/main" id="{E191AF10-BCCB-C193-55CB-F480F26D043A}"/>
              </a:ext>
            </a:extLst>
          </p:cNvPr>
          <p:cNvSpPr/>
          <p:nvPr/>
        </p:nvSpPr>
        <p:spPr>
          <a:xfrm rot="16200000">
            <a:off x="3228978" y="4939020"/>
            <a:ext cx="276416" cy="652262"/>
          </a:xfrm>
          <a:prstGeom prst="flowChartMagneticDrum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直接访问存储器 14">
            <a:extLst>
              <a:ext uri="{FF2B5EF4-FFF2-40B4-BE49-F238E27FC236}">
                <a16:creationId xmlns:a16="http://schemas.microsoft.com/office/drawing/2014/main" id="{00D92F15-2658-BB6F-3B00-55B61643C6E2}"/>
              </a:ext>
            </a:extLst>
          </p:cNvPr>
          <p:cNvSpPr/>
          <p:nvPr/>
        </p:nvSpPr>
        <p:spPr>
          <a:xfrm rot="18884111">
            <a:off x="4047173" y="3904878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6976D881-FB71-CE75-2570-D9B4C84A6797}"/>
              </a:ext>
            </a:extLst>
          </p:cNvPr>
          <p:cNvCxnSpPr>
            <a:cxnSpLocks/>
          </p:cNvCxnSpPr>
          <p:nvPr/>
        </p:nvCxnSpPr>
        <p:spPr>
          <a:xfrm>
            <a:off x="3367186" y="2465211"/>
            <a:ext cx="912024" cy="167845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AC722-2F99-9279-DC32-C3F88D04FB3B}"/>
              </a:ext>
            </a:extLst>
          </p:cNvPr>
          <p:cNvCxnSpPr>
            <a:cxnSpLocks/>
          </p:cNvCxnSpPr>
          <p:nvPr/>
        </p:nvCxnSpPr>
        <p:spPr>
          <a:xfrm flipV="1">
            <a:off x="4267827" y="3708887"/>
            <a:ext cx="459480" cy="434778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691F2-975E-D358-487E-B557D187F956}"/>
              </a:ext>
            </a:extLst>
          </p:cNvPr>
          <p:cNvCxnSpPr>
            <a:cxnSpLocks/>
          </p:cNvCxnSpPr>
          <p:nvPr/>
        </p:nvCxnSpPr>
        <p:spPr>
          <a:xfrm flipV="1">
            <a:off x="4293027" y="3835172"/>
            <a:ext cx="516806" cy="2948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4178F9-39E6-3B27-2806-71191F95D2DE}"/>
                  </a:ext>
                </a:extLst>
              </p:cNvPr>
              <p:cNvSpPr txBox="1"/>
              <p:nvPr/>
            </p:nvSpPr>
            <p:spPr>
              <a:xfrm>
                <a:off x="4631127" y="3895405"/>
                <a:ext cx="19236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4178F9-39E6-3B27-2806-71191F95D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127" y="3895405"/>
                <a:ext cx="192360" cy="310598"/>
              </a:xfrm>
              <a:prstGeom prst="rect">
                <a:avLst/>
              </a:prstGeom>
              <a:blipFill>
                <a:blip r:embed="rId3"/>
                <a:stretch>
                  <a:fillRect l="-32258" r="-29032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32C3D3-8656-9106-D0D4-8588961DBEE2}"/>
                  </a:ext>
                </a:extLst>
              </p:cNvPr>
              <p:cNvSpPr txBox="1"/>
              <p:nvPr/>
            </p:nvSpPr>
            <p:spPr>
              <a:xfrm>
                <a:off x="4451591" y="3565927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32C3D3-8656-9106-D0D4-8588961D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91" y="3565927"/>
                <a:ext cx="179536" cy="276999"/>
              </a:xfrm>
              <a:prstGeom prst="rect">
                <a:avLst/>
              </a:prstGeom>
              <a:blipFill>
                <a:blip r:embed="rId4"/>
                <a:stretch>
                  <a:fillRect l="-23333" t="-24444" r="-70000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C7E10A-A74D-40C8-831C-6D4D4A826AE9}"/>
                  </a:ext>
                </a:extLst>
              </p:cNvPr>
              <p:cNvSpPr txBox="1"/>
              <p:nvPr/>
            </p:nvSpPr>
            <p:spPr>
              <a:xfrm>
                <a:off x="4508131" y="2455409"/>
                <a:ext cx="7219156" cy="348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C7E10A-A74D-40C8-831C-6D4D4A82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131" y="2455409"/>
                <a:ext cx="7219156" cy="348878"/>
              </a:xfrm>
              <a:prstGeom prst="rect">
                <a:avLst/>
              </a:prstGeom>
              <a:blipFill>
                <a:blip r:embed="rId5"/>
                <a:stretch>
                  <a:fillRect l="-507" t="-22807" r="-177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7C3029D-62DE-BB7F-6CB5-ADD8459F3A70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15</a:t>
            </a:fld>
            <a:endParaRPr kumimoji="1" lang="zh-CN" altLang="en-US" b="1" dirty="0"/>
          </a:p>
        </p:txBody>
      </p:sp>
      <p:grpSp>
        <p:nvGrpSpPr>
          <p:cNvPr id="9" name="组合 7">
            <a:extLst>
              <a:ext uri="{FF2B5EF4-FFF2-40B4-BE49-F238E27FC236}">
                <a16:creationId xmlns:a16="http://schemas.microsoft.com/office/drawing/2014/main" id="{3BAFC6F0-5A0D-08BB-0EFF-533C6CCDC449}"/>
              </a:ext>
            </a:extLst>
          </p:cNvPr>
          <p:cNvGrpSpPr/>
          <p:nvPr/>
        </p:nvGrpSpPr>
        <p:grpSpPr>
          <a:xfrm>
            <a:off x="4345864" y="1902982"/>
            <a:ext cx="7497089" cy="1146538"/>
            <a:chOff x="789338" y="1503914"/>
            <a:chExt cx="5159517" cy="2412012"/>
          </a:xfrm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70C4FCA1-5C2E-6EDC-E6B0-9737FDA8F351}"/>
                </a:ext>
              </a:extLst>
            </p:cNvPr>
            <p:cNvSpPr/>
            <p:nvPr/>
          </p:nvSpPr>
          <p:spPr>
            <a:xfrm>
              <a:off x="789338" y="1860331"/>
              <a:ext cx="5159517" cy="2055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1">
                  <a:extLst>
                    <a:ext uri="{FF2B5EF4-FFF2-40B4-BE49-F238E27FC236}">
                      <a16:creationId xmlns:a16="http://schemas.microsoft.com/office/drawing/2014/main" id="{32989138-5135-06AC-4531-91C9D93D49C2}"/>
                    </a:ext>
                  </a:extLst>
                </p:cNvPr>
                <p:cNvSpPr/>
                <p:nvPr/>
              </p:nvSpPr>
              <p:spPr>
                <a:xfrm>
                  <a:off x="1176295" y="1503914"/>
                  <a:ext cx="4435923" cy="733947"/>
                </a:xfrm>
                <a:prstGeom prst="rect">
                  <a:avLst/>
                </a:prstGeom>
                <a:solidFill>
                  <a:srgbClr val="B9DAE9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/>
                          <m:t>Rodrigues</m:t>
                        </m:r>
                        <m:r>
                          <m:rPr>
                            <m:nor/>
                          </m:rPr>
                          <a:rPr lang="en-US" altLang="zh-CN" sz="2400"/>
                          <m:t>′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rotation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formula</m:t>
                        </m:r>
                        <m:r>
                          <m:rPr>
                            <m:nor/>
                          </m:rPr>
                          <a:rPr lang="en-US" altLang="zh-CN" sz="2400" b="0" i="0" smtClean="0"/>
                          <m:t>  </m:t>
                        </m:r>
                        <m:r>
                          <m:rPr>
                            <m:nor/>
                          </m:rPr>
                          <a:rPr lang="zh-CN" altLang="en-US" sz="2400"/>
                          <m:t>罗德里格旋转公式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3" name="矩形 11">
                  <a:extLst>
                    <a:ext uri="{FF2B5EF4-FFF2-40B4-BE49-F238E27FC236}">
                      <a16:creationId xmlns:a16="http://schemas.microsoft.com/office/drawing/2014/main" id="{32989138-5135-06AC-4531-91C9D93D4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295" y="1503914"/>
                  <a:ext cx="4435923" cy="733947"/>
                </a:xfrm>
                <a:prstGeom prst="rect">
                  <a:avLst/>
                </a:prstGeom>
                <a:blipFill>
                  <a:blip r:embed="rId6"/>
                  <a:stretch>
                    <a:fillRect l="-283" t="-3279" r="-377" b="-40984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37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E782E-A072-CD3B-5F08-A067AEF8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C8296-EE63-538E-B437-E45CA6A3D684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Direction Analysis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方向分析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04E17D14-7F38-F537-BB19-477D27F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"/>
          <a:stretch/>
        </p:blipFill>
        <p:spPr>
          <a:xfrm>
            <a:off x="-42050" y="1502228"/>
            <a:ext cx="6174548" cy="4331097"/>
          </a:xfrm>
          <a:prstGeom prst="rect">
            <a:avLst/>
          </a:prstGeom>
        </p:spPr>
      </p:pic>
      <p:pic>
        <p:nvPicPr>
          <p:cNvPr id="11" name="Picture 10" descr="A graph of a line graph&#10;&#10;AI-generated content may be incorrect.">
            <a:extLst>
              <a:ext uri="{FF2B5EF4-FFF2-40B4-BE49-F238E27FC236}">
                <a16:creationId xmlns:a16="http://schemas.microsoft.com/office/drawing/2014/main" id="{4CAD113D-68D2-B84E-DA51-F55AA3FEA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"/>
          <a:stretch/>
        </p:blipFill>
        <p:spPr>
          <a:xfrm>
            <a:off x="6061148" y="1502228"/>
            <a:ext cx="6174549" cy="4340888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17F526E4-536C-025A-F63A-47EEBDC60A1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16</a:t>
            </a:fld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0DE95F-23EE-C910-D0B0-053D34D9FE71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+mn-ea"/>
              </a:rPr>
              <a:t>符合实验现象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31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ECA8-5C1F-6447-BA2F-96C3811218A5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" name="!!1"/>
          <p:cNvSpPr txBox="1"/>
          <p:nvPr/>
        </p:nvSpPr>
        <p:spPr>
          <a:xfrm>
            <a:off x="1729633" y="2225164"/>
            <a:ext cx="8732733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</a:rPr>
              <a:t>Preliminaries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000" dirty="0">
                <a:latin typeface="Cambria" panose="02040503050406030204" pitchFamily="18" charset="0"/>
                <a:ea typeface="Cambria" panose="02040503050406030204" pitchFamily="18" charset="0"/>
              </a:rPr>
              <a:t>Experimental setup, basic observation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CF37-8163-DA7E-3192-0A2E58C9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A9ACB3D2-884B-54C6-EB54-5B770B067FA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18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EA5F1-6424-4DFC-40F7-1BFC546AD006}"/>
              </a:ext>
            </a:extLst>
          </p:cNvPr>
          <p:cNvSpPr txBox="1"/>
          <p:nvPr/>
        </p:nvSpPr>
        <p:spPr>
          <a:xfrm>
            <a:off x="544512" y="660380"/>
            <a:ext cx="678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Setup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实验设置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612B7AC-AECE-47E5-AA3B-1D6DF220230F}"/>
              </a:ext>
            </a:extLst>
          </p:cNvPr>
          <p:cNvGrpSpPr/>
          <p:nvPr/>
        </p:nvGrpSpPr>
        <p:grpSpPr>
          <a:xfrm>
            <a:off x="1120924" y="1419223"/>
            <a:ext cx="9950151" cy="4627557"/>
            <a:chOff x="1850929" y="1864455"/>
            <a:chExt cx="8634412" cy="4015641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3B2AECF0-ED10-1E1D-8877-24E674064B05}"/>
                </a:ext>
              </a:extLst>
            </p:cNvPr>
            <p:cNvSpPr/>
            <p:nvPr/>
          </p:nvSpPr>
          <p:spPr>
            <a:xfrm>
              <a:off x="1850929" y="4636686"/>
              <a:ext cx="8634412" cy="1243410"/>
            </a:xfrm>
            <a:prstGeom prst="trapezoid">
              <a:avLst>
                <a:gd name="adj" fmla="val 142970"/>
              </a:avLst>
            </a:prstGeom>
            <a:solidFill>
              <a:schemeClr val="tx2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D898C589-1EDE-776D-51EA-F9BC27806392}"/>
                </a:ext>
              </a:extLst>
            </p:cNvPr>
            <p:cNvSpPr/>
            <p:nvPr/>
          </p:nvSpPr>
          <p:spPr>
            <a:xfrm>
              <a:off x="5116773" y="4953891"/>
              <a:ext cx="2177037" cy="403221"/>
            </a:xfrm>
            <a:prstGeom prst="trapezoid">
              <a:avLst>
                <a:gd name="adj" fmla="val 8401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5">
              <a:extLst>
                <a:ext uri="{FF2B5EF4-FFF2-40B4-BE49-F238E27FC236}">
                  <a16:creationId xmlns:a16="http://schemas.microsoft.com/office/drawing/2014/main" id="{C82A5270-24DD-A5AE-EAD9-A923BD59E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46032" y="2414588"/>
              <a:ext cx="0" cy="279200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6">
              <a:extLst>
                <a:ext uri="{FF2B5EF4-FFF2-40B4-BE49-F238E27FC236}">
                  <a16:creationId xmlns:a16="http://schemas.microsoft.com/office/drawing/2014/main" id="{CD61CEBD-7AC8-2FB2-ED75-28C09BD02E3F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51" y="2414588"/>
              <a:ext cx="0" cy="279200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28C6245-4A4C-E9B3-94DA-9BEE4896E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76" y="5206590"/>
              <a:ext cx="4522839" cy="0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流程图: 直接访问存储器 13">
              <a:extLst>
                <a:ext uri="{FF2B5EF4-FFF2-40B4-BE49-F238E27FC236}">
                  <a16:creationId xmlns:a16="http://schemas.microsoft.com/office/drawing/2014/main" id="{6075EE9E-D724-1B02-54A2-AA54B53324FB}"/>
                </a:ext>
              </a:extLst>
            </p:cNvPr>
            <p:cNvSpPr/>
            <p:nvPr/>
          </p:nvSpPr>
          <p:spPr>
            <a:xfrm rot="16200000">
              <a:off x="6696704" y="4955046"/>
              <a:ext cx="97631" cy="429486"/>
            </a:xfrm>
            <a:prstGeom prst="flowChartMagneticDrum">
              <a:avLst/>
            </a:prstGeom>
            <a:solidFill>
              <a:schemeClr val="bg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直接访问存储器 13">
              <a:extLst>
                <a:ext uri="{FF2B5EF4-FFF2-40B4-BE49-F238E27FC236}">
                  <a16:creationId xmlns:a16="http://schemas.microsoft.com/office/drawing/2014/main" id="{81C9E6BF-AF1D-9AB9-3A7D-2A042CD1E049}"/>
                </a:ext>
              </a:extLst>
            </p:cNvPr>
            <p:cNvSpPr/>
            <p:nvPr/>
          </p:nvSpPr>
          <p:spPr>
            <a:xfrm rot="16200000">
              <a:off x="5655269" y="4955042"/>
              <a:ext cx="97632" cy="429487"/>
            </a:xfrm>
            <a:prstGeom prst="flowChartMagneticDrum">
              <a:avLst/>
            </a:prstGeom>
            <a:solidFill>
              <a:schemeClr val="bg1">
                <a:lumMod val="50000"/>
                <a:lumOff val="50000"/>
              </a:schemeClr>
            </a:solidFill>
            <a:ln w="190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直接访问存储器 13">
              <a:extLst>
                <a:ext uri="{FF2B5EF4-FFF2-40B4-BE49-F238E27FC236}">
                  <a16:creationId xmlns:a16="http://schemas.microsoft.com/office/drawing/2014/main" id="{83BA8A8B-FEE3-8A94-F0AE-7B15D24636E7}"/>
                </a:ext>
              </a:extLst>
            </p:cNvPr>
            <p:cNvSpPr/>
            <p:nvPr/>
          </p:nvSpPr>
          <p:spPr>
            <a:xfrm rot="14790992">
              <a:off x="5594945" y="4421942"/>
              <a:ext cx="97632" cy="429487"/>
            </a:xfrm>
            <a:prstGeom prst="flowChartMagneticDrum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76331A2-E3F2-E067-639B-535C302AF888}"/>
                </a:ext>
              </a:extLst>
            </p:cNvPr>
            <p:cNvGrpSpPr/>
            <p:nvPr/>
          </p:nvGrpSpPr>
          <p:grpSpPr>
            <a:xfrm>
              <a:off x="4156215" y="1864455"/>
              <a:ext cx="483536" cy="769888"/>
              <a:chOff x="4097874" y="1865698"/>
              <a:chExt cx="483536" cy="769888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B3D6F2E7-71E1-D1BD-098A-27068872A09F}"/>
                  </a:ext>
                </a:extLst>
              </p:cNvPr>
              <p:cNvSpPr/>
              <p:nvPr/>
            </p:nvSpPr>
            <p:spPr>
              <a:xfrm>
                <a:off x="4139080" y="1865698"/>
                <a:ext cx="293613" cy="82883"/>
              </a:xfrm>
              <a:prstGeom prst="parallelogram">
                <a:avLst>
                  <a:gd name="adj" fmla="val 20465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5EAB7FB5-7D49-3B8C-888C-465B188F8C16}"/>
                  </a:ext>
                </a:extLst>
              </p:cNvPr>
              <p:cNvSpPr/>
              <p:nvPr/>
            </p:nvSpPr>
            <p:spPr>
              <a:xfrm rot="20096284">
                <a:off x="4097874" y="1939058"/>
                <a:ext cx="483536" cy="617162"/>
              </a:xfrm>
              <a:prstGeom prst="parallelogram">
                <a:avLst>
                  <a:gd name="adj" fmla="val 5992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CB5AE38-4BFD-7FD9-D4D4-F607AE9582F9}"/>
                  </a:ext>
                </a:extLst>
              </p:cNvPr>
              <p:cNvSpPr/>
              <p:nvPr/>
            </p:nvSpPr>
            <p:spPr>
              <a:xfrm>
                <a:off x="4126088" y="1954588"/>
                <a:ext cx="121690" cy="6809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CC3E8B7C-53CD-5B95-4224-CA4E361213CD}"/>
                </a:ext>
              </a:extLst>
            </p:cNvPr>
            <p:cNvSpPr/>
            <p:nvPr/>
          </p:nvSpPr>
          <p:spPr>
            <a:xfrm flipH="1">
              <a:off x="7900619" y="1879123"/>
              <a:ext cx="293613" cy="82883"/>
            </a:xfrm>
            <a:prstGeom prst="parallelogram">
              <a:avLst>
                <a:gd name="adj" fmla="val 2046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16B7AC4-9186-FAEF-6BCA-CDA8774169A0}"/>
                </a:ext>
              </a:extLst>
            </p:cNvPr>
            <p:cNvSpPr/>
            <p:nvPr/>
          </p:nvSpPr>
          <p:spPr>
            <a:xfrm rot="1503716" flipH="1">
              <a:off x="7751902" y="1952483"/>
              <a:ext cx="483536" cy="617162"/>
            </a:xfrm>
            <a:prstGeom prst="parallelogram">
              <a:avLst>
                <a:gd name="adj" fmla="val 5992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7F91BFB-96B1-6D1D-EF8E-51E40AB9D791}"/>
                </a:ext>
              </a:extLst>
            </p:cNvPr>
            <p:cNvSpPr/>
            <p:nvPr/>
          </p:nvSpPr>
          <p:spPr>
            <a:xfrm flipH="1">
              <a:off x="8085534" y="1968013"/>
              <a:ext cx="121690" cy="6809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">
              <a:extLst>
                <a:ext uri="{FF2B5EF4-FFF2-40B4-BE49-F238E27FC236}">
                  <a16:creationId xmlns:a16="http://schemas.microsoft.com/office/drawing/2014/main" id="{13C62527-2012-4CD4-9E9F-247D14FC8C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0751" y="1987254"/>
              <a:ext cx="3690152" cy="144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5">
              <a:extLst>
                <a:ext uri="{FF2B5EF4-FFF2-40B4-BE49-F238E27FC236}">
                  <a16:creationId xmlns:a16="http://schemas.microsoft.com/office/drawing/2014/main" id="{DC056EE8-2403-2BB2-5BA7-5BF0581A95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4227" y="2552226"/>
              <a:ext cx="3690152" cy="144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5">
              <a:extLst>
                <a:ext uri="{FF2B5EF4-FFF2-40B4-BE49-F238E27FC236}">
                  <a16:creationId xmlns:a16="http://schemas.microsoft.com/office/drawing/2014/main" id="{907F7788-78C5-5357-B705-A77FDFF43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115" y="2513979"/>
              <a:ext cx="3523423" cy="643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5">
              <a:extLst>
                <a:ext uri="{FF2B5EF4-FFF2-40B4-BE49-F238E27FC236}">
                  <a16:creationId xmlns:a16="http://schemas.microsoft.com/office/drawing/2014/main" id="{94D9692F-E4F8-B756-EDBE-4C4D1D07A9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7591" y="1954644"/>
              <a:ext cx="3523423" cy="643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A0C4DD1-CD78-F0D9-0BD2-55432EA5321F}"/>
                </a:ext>
              </a:extLst>
            </p:cNvPr>
            <p:cNvSpPr/>
            <p:nvPr/>
          </p:nvSpPr>
          <p:spPr>
            <a:xfrm flipH="1">
              <a:off x="6080328" y="1972485"/>
              <a:ext cx="121690" cy="655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D60ED8D-4AA6-77F0-0FF3-114A32721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4309" y="2633099"/>
              <a:ext cx="547012" cy="1963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1A75F69-68AF-54BB-D5F0-210FB76CF7E3}"/>
                </a:ext>
              </a:extLst>
            </p:cNvPr>
            <p:cNvSpPr/>
            <p:nvPr/>
          </p:nvSpPr>
          <p:spPr>
            <a:xfrm flipH="1">
              <a:off x="5616811" y="2268025"/>
              <a:ext cx="432820" cy="367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02AC424A-72CF-58F0-24C7-3BC94B95D7F3}"/>
                </a:ext>
              </a:extLst>
            </p:cNvPr>
            <p:cNvSpPr/>
            <p:nvPr/>
          </p:nvSpPr>
          <p:spPr>
            <a:xfrm>
              <a:off x="5616811" y="2206325"/>
              <a:ext cx="432820" cy="57831"/>
            </a:xfrm>
            <a:prstGeom prst="trapezoid">
              <a:avLst>
                <a:gd name="adj" fmla="val 16824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6FCEDD01-16D4-8BD1-11D2-31D9DB7EDA8D}"/>
                </a:ext>
              </a:extLst>
            </p:cNvPr>
            <p:cNvSpPr/>
            <p:nvPr/>
          </p:nvSpPr>
          <p:spPr>
            <a:xfrm>
              <a:off x="6080328" y="1864455"/>
              <a:ext cx="121690" cy="110792"/>
            </a:xfrm>
            <a:prstGeom prst="trapezoid">
              <a:avLst>
                <a:gd name="adj" fmla="val 13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1" name="直接箭头连接符 39">
            <a:extLst>
              <a:ext uri="{FF2B5EF4-FFF2-40B4-BE49-F238E27FC236}">
                <a16:creationId xmlns:a16="http://schemas.microsoft.com/office/drawing/2014/main" id="{7AD7D796-4046-FE78-0969-7D839E0545BA}"/>
              </a:ext>
            </a:extLst>
          </p:cNvPr>
          <p:cNvCxnSpPr>
            <a:cxnSpLocks/>
          </p:cNvCxnSpPr>
          <p:nvPr/>
        </p:nvCxnSpPr>
        <p:spPr>
          <a:xfrm>
            <a:off x="1926454" y="2053187"/>
            <a:ext cx="3453282" cy="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AFE23E8-5942-F237-2D3A-17D3F51458AF}"/>
              </a:ext>
            </a:extLst>
          </p:cNvPr>
          <p:cNvSpPr txBox="1"/>
          <p:nvPr/>
        </p:nvSpPr>
        <p:spPr>
          <a:xfrm>
            <a:off x="1020333" y="1899298"/>
            <a:ext cx="913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/>
              <a:t>摄像机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603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91F3-3721-0B23-02A1-B0826519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78C3B3-0F9D-7D83-BFE9-51185C6712F3}"/>
              </a:ext>
            </a:extLst>
          </p:cNvPr>
          <p:cNvSpPr/>
          <p:nvPr/>
        </p:nvSpPr>
        <p:spPr>
          <a:xfrm>
            <a:off x="7473269" y="2443015"/>
            <a:ext cx="4209143" cy="608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EBFB7-AC4E-6BD3-B845-7C116B63D4D3}"/>
              </a:ext>
            </a:extLst>
          </p:cNvPr>
          <p:cNvSpPr/>
          <p:nvPr/>
        </p:nvSpPr>
        <p:spPr>
          <a:xfrm>
            <a:off x="7473270" y="1847211"/>
            <a:ext cx="4209142" cy="608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0DE8B-337B-BF61-D38A-505B469886F8}"/>
              </a:ext>
            </a:extLst>
          </p:cNvPr>
          <p:cNvSpPr/>
          <p:nvPr/>
        </p:nvSpPr>
        <p:spPr>
          <a:xfrm>
            <a:off x="7473270" y="3051077"/>
            <a:ext cx="4209142" cy="608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28C28F-3158-DB27-DBEA-09443770E93F}"/>
              </a:ext>
            </a:extLst>
          </p:cNvPr>
          <p:cNvSpPr/>
          <p:nvPr/>
        </p:nvSpPr>
        <p:spPr>
          <a:xfrm>
            <a:off x="7473270" y="3659138"/>
            <a:ext cx="4209142" cy="608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685EA2-C539-6178-B312-B70A64CB9591}"/>
              </a:ext>
            </a:extLst>
          </p:cNvPr>
          <p:cNvSpPr/>
          <p:nvPr/>
        </p:nvSpPr>
        <p:spPr>
          <a:xfrm>
            <a:off x="7473270" y="1239149"/>
            <a:ext cx="4209142" cy="6080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793D0BFC-9BEA-36B7-2F4B-64E6CA117F5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19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B6779-F743-71E6-638E-C1F1F84EBE63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Apparatus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实验仪器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black and silver device with a string attached to it&#10;&#10;AI-generated content may be incorrect.">
            <a:extLst>
              <a:ext uri="{FF2B5EF4-FFF2-40B4-BE49-F238E27FC236}">
                <a16:creationId xmlns:a16="http://schemas.microsoft.com/office/drawing/2014/main" id="{37E5AE81-6332-5D4E-062E-A20D0E8F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7" y="1341782"/>
            <a:ext cx="6215271" cy="4661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A379C-636D-3480-2BA5-CB9695E954DC}"/>
              </a:ext>
            </a:extLst>
          </p:cNvPr>
          <p:cNvSpPr txBox="1"/>
          <p:nvPr/>
        </p:nvSpPr>
        <p:spPr>
          <a:xfrm>
            <a:off x="7519988" y="1369886"/>
            <a:ext cx="4357995" cy="646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/>
              <a:t>光学实验支架（稳定性极高）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多种细绳（正式实验使用鱼线）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摄影机（</a:t>
            </a:r>
            <a:r>
              <a:rPr lang="en-US" altLang="zh-CN" sz="2000" b="1" dirty="0"/>
              <a:t>iPhone</a:t>
            </a:r>
            <a:r>
              <a:rPr lang="zh-CN" altLang="en-US" sz="2000" b="1" dirty="0"/>
              <a:t>慢动作摄影）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较厚泡沫板（减少干扰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白色环境）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同一尺寸，不同磁力的多种永磁铁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刻度尺、游标卡尺、高精度电子秤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激光笔、特质纸片、强力胶水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高强度高粘度的黑色与透明胶布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cxnSp>
        <p:nvCxnSpPr>
          <p:cNvPr id="12" name="直接箭头连接符 39">
            <a:extLst>
              <a:ext uri="{FF2B5EF4-FFF2-40B4-BE49-F238E27FC236}">
                <a16:creationId xmlns:a16="http://schemas.microsoft.com/office/drawing/2014/main" id="{776D90A3-4FB3-C049-F4E9-A0A217F59B2E}"/>
              </a:ext>
            </a:extLst>
          </p:cNvPr>
          <p:cNvCxnSpPr>
            <a:cxnSpLocks/>
          </p:cNvCxnSpPr>
          <p:nvPr/>
        </p:nvCxnSpPr>
        <p:spPr>
          <a:xfrm flipH="1">
            <a:off x="5819775" y="1524550"/>
            <a:ext cx="1653494" cy="23757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39">
            <a:extLst>
              <a:ext uri="{FF2B5EF4-FFF2-40B4-BE49-F238E27FC236}">
                <a16:creationId xmlns:a16="http://schemas.microsoft.com/office/drawing/2014/main" id="{A2332DA6-3BB6-C284-2F4F-3E3819903018}"/>
              </a:ext>
            </a:extLst>
          </p:cNvPr>
          <p:cNvCxnSpPr>
            <a:cxnSpLocks/>
          </p:cNvCxnSpPr>
          <p:nvPr/>
        </p:nvCxnSpPr>
        <p:spPr>
          <a:xfrm flipH="1">
            <a:off x="3733800" y="2157126"/>
            <a:ext cx="3739469" cy="1197982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39">
            <a:extLst>
              <a:ext uri="{FF2B5EF4-FFF2-40B4-BE49-F238E27FC236}">
                <a16:creationId xmlns:a16="http://schemas.microsoft.com/office/drawing/2014/main" id="{83121606-9031-ED68-B16D-7E309DC7C356}"/>
              </a:ext>
            </a:extLst>
          </p:cNvPr>
          <p:cNvCxnSpPr>
            <a:cxnSpLocks/>
          </p:cNvCxnSpPr>
          <p:nvPr/>
        </p:nvCxnSpPr>
        <p:spPr>
          <a:xfrm flipH="1" flipV="1">
            <a:off x="3538229" y="1883381"/>
            <a:ext cx="3924546" cy="85778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39">
            <a:extLst>
              <a:ext uri="{FF2B5EF4-FFF2-40B4-BE49-F238E27FC236}">
                <a16:creationId xmlns:a16="http://schemas.microsoft.com/office/drawing/2014/main" id="{1F768F93-9B78-14C5-4E1D-8ECFF5364B92}"/>
              </a:ext>
            </a:extLst>
          </p:cNvPr>
          <p:cNvCxnSpPr>
            <a:cxnSpLocks/>
          </p:cNvCxnSpPr>
          <p:nvPr/>
        </p:nvCxnSpPr>
        <p:spPr>
          <a:xfrm flipH="1">
            <a:off x="4586288" y="3354997"/>
            <a:ext cx="2876488" cy="608172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39">
            <a:extLst>
              <a:ext uri="{FF2B5EF4-FFF2-40B4-BE49-F238E27FC236}">
                <a16:creationId xmlns:a16="http://schemas.microsoft.com/office/drawing/2014/main" id="{AB3A83A0-6FE3-FD1E-5CFE-53E22F2464E1}"/>
              </a:ext>
            </a:extLst>
          </p:cNvPr>
          <p:cNvCxnSpPr>
            <a:cxnSpLocks/>
          </p:cNvCxnSpPr>
          <p:nvPr/>
        </p:nvCxnSpPr>
        <p:spPr>
          <a:xfrm flipH="1">
            <a:off x="4119563" y="3963169"/>
            <a:ext cx="3343212" cy="1553049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3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10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DB13-16B8-2A66-BAD1-A4D7B74D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7E3866BF-C414-F34A-743A-30552F096CD6}"/>
              </a:ext>
            </a:extLst>
          </p:cNvPr>
          <p:cNvSpPr/>
          <p:nvPr/>
        </p:nvSpPr>
        <p:spPr>
          <a:xfrm>
            <a:off x="5281185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E3508-6165-502B-4065-0248E10BFF61}"/>
              </a:ext>
            </a:extLst>
          </p:cNvPr>
          <p:cNvSpPr txBox="1"/>
          <p:nvPr/>
        </p:nvSpPr>
        <p:spPr>
          <a:xfrm>
            <a:off x="231678" y="660380"/>
            <a:ext cx="620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i="1" dirty="0">
                <a:latin typeface="Cambria" panose="02040503050406030204" pitchFamily="18" charset="0"/>
              </a:rPr>
              <a:t>Problem Statement 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题目回顾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9" name="流程图: 直接访问存储器 13">
            <a:extLst>
              <a:ext uri="{FF2B5EF4-FFF2-40B4-BE49-F238E27FC236}">
                <a16:creationId xmlns:a16="http://schemas.microsoft.com/office/drawing/2014/main" id="{FDFD41B4-60A3-F9A8-6658-8BEDA52D3A6B}"/>
              </a:ext>
            </a:extLst>
          </p:cNvPr>
          <p:cNvSpPr/>
          <p:nvPr/>
        </p:nvSpPr>
        <p:spPr>
          <a:xfrm rot="16200000">
            <a:off x="8559047" y="4929847"/>
            <a:ext cx="276416" cy="652262"/>
          </a:xfrm>
          <a:prstGeom prst="flowChartMagneticDrum">
            <a:avLst/>
          </a:pr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直接访问存储器 14">
            <a:extLst>
              <a:ext uri="{FF2B5EF4-FFF2-40B4-BE49-F238E27FC236}">
                <a16:creationId xmlns:a16="http://schemas.microsoft.com/office/drawing/2014/main" id="{75EE9753-CE1D-197C-61A5-008A67CD6E94}"/>
              </a:ext>
            </a:extLst>
          </p:cNvPr>
          <p:cNvSpPr/>
          <p:nvPr/>
        </p:nvSpPr>
        <p:spPr>
          <a:xfrm rot="14517309">
            <a:off x="8880670" y="3994822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DFD26C22-374B-EDF4-E72A-51EFB10F1E72}"/>
              </a:ext>
            </a:extLst>
          </p:cNvPr>
          <p:cNvCxnSpPr>
            <a:cxnSpLocks/>
          </p:cNvCxnSpPr>
          <p:nvPr/>
        </p:nvCxnSpPr>
        <p:spPr>
          <a:xfrm>
            <a:off x="8063011" y="2539460"/>
            <a:ext cx="912024" cy="167845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2F9625-9B4C-A703-1A35-65CBD13CF419}"/>
              </a:ext>
            </a:extLst>
          </p:cNvPr>
          <p:cNvCxnSpPr>
            <a:cxnSpLocks/>
          </p:cNvCxnSpPr>
          <p:nvPr/>
        </p:nvCxnSpPr>
        <p:spPr>
          <a:xfrm>
            <a:off x="8055448" y="131940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直接访问存储器 13">
            <a:extLst>
              <a:ext uri="{FF2B5EF4-FFF2-40B4-BE49-F238E27FC236}">
                <a16:creationId xmlns:a16="http://schemas.microsoft.com/office/drawing/2014/main" id="{885AC737-C543-164D-21C6-4032496A720E}"/>
              </a:ext>
            </a:extLst>
          </p:cNvPr>
          <p:cNvSpPr/>
          <p:nvPr/>
        </p:nvSpPr>
        <p:spPr>
          <a:xfrm rot="16200000">
            <a:off x="8559047" y="4929847"/>
            <a:ext cx="276416" cy="652262"/>
          </a:xfrm>
          <a:prstGeom prst="flowChartMagneticDrum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FE69071E-3081-90EF-4BEF-4B7F71D2A77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</a:t>
            </a:fld>
            <a:endParaRPr kumimoji="1" lang="zh-CN" altLang="en-US" b="1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555B1B7B-CE15-9543-B62B-87CFCE12F0B2}"/>
              </a:ext>
            </a:extLst>
          </p:cNvPr>
          <p:cNvSpPr txBox="1"/>
          <p:nvPr/>
        </p:nvSpPr>
        <p:spPr>
          <a:xfrm>
            <a:off x="548486" y="1420709"/>
            <a:ext cx="656404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D0CD9-5E8D-2795-3408-ED7AA5BD4AB2}"/>
              </a:ext>
            </a:extLst>
          </p:cNvPr>
          <p:cNvSpPr txBox="1"/>
          <p:nvPr/>
        </p:nvSpPr>
        <p:spPr>
          <a:xfrm>
            <a:off x="548486" y="3378571"/>
            <a:ext cx="6564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一个或两个磁铁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附着在非磁性且非导电的基座上，以便它们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吸引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一个通过绳子悬挂的磁铁。研究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移动磁铁的运动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如何取决于相关参数</a:t>
            </a:r>
            <a:r>
              <a:rPr lang="zh-CN" altLang="en-US" sz="2000" b="1" dirty="0">
                <a:latin typeface="+mn-ea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7A2833-D1A7-C01B-0C98-7279E62BE124}"/>
              </a:ext>
            </a:extLst>
          </p:cNvPr>
          <p:cNvGrpSpPr/>
          <p:nvPr/>
        </p:nvGrpSpPr>
        <p:grpSpPr>
          <a:xfrm>
            <a:off x="9219120" y="2433994"/>
            <a:ext cx="2722190" cy="1379409"/>
            <a:chOff x="9165011" y="1910305"/>
            <a:chExt cx="2722190" cy="13794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144B5A-54FD-5BDD-158E-6866E07E1466}"/>
                </a:ext>
              </a:extLst>
            </p:cNvPr>
            <p:cNvSpPr txBox="1">
              <a:spLocks/>
            </p:cNvSpPr>
            <p:nvPr/>
          </p:nvSpPr>
          <p:spPr>
            <a:xfrm>
              <a:off x="9425346" y="2275515"/>
              <a:ext cx="2201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Length  </a:t>
              </a:r>
              <a:r>
                <a:rPr lang="zh-CN" altLang="en-US" dirty="0"/>
                <a:t>绳长</a:t>
              </a:r>
              <a:endParaRPr lang="en-US" altLang="zh-CN" dirty="0"/>
            </a:p>
            <a:p>
              <a:r>
                <a:rPr lang="en-US" altLang="zh-CN" dirty="0"/>
                <a:t>Height  </a:t>
              </a:r>
              <a:r>
                <a:rPr lang="zh-CN" altLang="en-US" dirty="0"/>
                <a:t>高度</a:t>
              </a:r>
              <a:endParaRPr lang="en-US" altLang="zh-CN" dirty="0"/>
            </a:p>
            <a:p>
              <a:r>
                <a:rPr lang="en-US" altLang="zh-CN" dirty="0"/>
                <a:t>Magnetization  </a:t>
              </a:r>
              <a:r>
                <a:rPr lang="zh-CN" altLang="en-US" dirty="0"/>
                <a:t>磁化</a:t>
              </a:r>
              <a:r>
                <a:rPr lang="en-US" altLang="zh-CN" dirty="0"/>
                <a:t>  </a:t>
              </a:r>
              <a:endParaRPr lang="zh-CN" altLang="en-US" dirty="0"/>
            </a:p>
          </p:txBody>
        </p:sp>
        <p:grpSp>
          <p:nvGrpSpPr>
            <p:cNvPr id="13" name="组合 7">
              <a:extLst>
                <a:ext uri="{FF2B5EF4-FFF2-40B4-BE49-F238E27FC236}">
                  <a16:creationId xmlns:a16="http://schemas.microsoft.com/office/drawing/2014/main" id="{4ECEBEDB-9B8D-D9C9-F364-0060CCFCD6DE}"/>
                </a:ext>
              </a:extLst>
            </p:cNvPr>
            <p:cNvGrpSpPr/>
            <p:nvPr/>
          </p:nvGrpSpPr>
          <p:grpSpPr>
            <a:xfrm>
              <a:off x="9165011" y="1910305"/>
              <a:ext cx="2722190" cy="1379409"/>
              <a:chOff x="789338" y="1340227"/>
              <a:chExt cx="5159517" cy="5010810"/>
            </a:xfrm>
          </p:grpSpPr>
          <p:sp>
            <p:nvSpPr>
              <p:cNvPr id="14" name="矩形 8">
                <a:extLst>
                  <a:ext uri="{FF2B5EF4-FFF2-40B4-BE49-F238E27FC236}">
                    <a16:creationId xmlns:a16="http://schemas.microsoft.com/office/drawing/2014/main" id="{52797F8A-3B89-7B65-86DC-80A70E54AF1F}"/>
                  </a:ext>
                </a:extLst>
              </p:cNvPr>
              <p:cNvSpPr/>
              <p:nvPr/>
            </p:nvSpPr>
            <p:spPr>
              <a:xfrm>
                <a:off x="789338" y="1860331"/>
                <a:ext cx="5159517" cy="449070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7227C3A2-72D5-C651-9161-496A7AFF86B9}"/>
                  </a:ext>
                </a:extLst>
              </p:cNvPr>
              <p:cNvSpPr/>
              <p:nvPr/>
            </p:nvSpPr>
            <p:spPr>
              <a:xfrm>
                <a:off x="2011165" y="1340227"/>
                <a:ext cx="2715860" cy="1023951"/>
              </a:xfrm>
              <a:prstGeom prst="rect">
                <a:avLst/>
              </a:prstGeom>
              <a:solidFill>
                <a:srgbClr val="B9DAE9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endParaRPr lang="zh-CN" alt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7540BA-D9FC-7206-6682-3BA799DE8C44}"/>
              </a:ext>
            </a:extLst>
          </p:cNvPr>
          <p:cNvGrpSpPr/>
          <p:nvPr/>
        </p:nvGrpSpPr>
        <p:grpSpPr>
          <a:xfrm>
            <a:off x="9219122" y="5064428"/>
            <a:ext cx="2722190" cy="1379409"/>
            <a:chOff x="9219122" y="5064428"/>
            <a:chExt cx="2722190" cy="13794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2CDD8E-4DB2-29AD-DF6F-FFE20E6B6CD5}"/>
                </a:ext>
              </a:extLst>
            </p:cNvPr>
            <p:cNvGrpSpPr/>
            <p:nvPr/>
          </p:nvGrpSpPr>
          <p:grpSpPr>
            <a:xfrm>
              <a:off x="9219122" y="5064428"/>
              <a:ext cx="2722190" cy="1379409"/>
              <a:chOff x="9165011" y="1910305"/>
              <a:chExt cx="2722190" cy="137940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1F4362-AA76-EFAD-AC7D-45B900E3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5346" y="2275515"/>
                <a:ext cx="22015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Length  </a:t>
                </a:r>
                <a:r>
                  <a:rPr lang="zh-CN" altLang="en-US" dirty="0"/>
                  <a:t>绳长</a:t>
                </a:r>
                <a:endParaRPr lang="en-US" altLang="zh-CN" dirty="0"/>
              </a:p>
              <a:p>
                <a:r>
                  <a:rPr lang="en-US" altLang="zh-CN" dirty="0"/>
                  <a:t>Height  </a:t>
                </a:r>
                <a:r>
                  <a:rPr lang="zh-CN" altLang="en-US" dirty="0"/>
                  <a:t>高度</a:t>
                </a:r>
                <a:endParaRPr lang="en-US" altLang="zh-CN" dirty="0"/>
              </a:p>
              <a:p>
                <a:r>
                  <a:rPr lang="en-US" altLang="zh-CN" dirty="0"/>
                  <a:t>Magnetization  </a:t>
                </a:r>
                <a:r>
                  <a:rPr lang="zh-CN" altLang="en-US" dirty="0"/>
                  <a:t>磁化</a:t>
                </a:r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  <p:grpSp>
            <p:nvGrpSpPr>
              <p:cNvPr id="21" name="组合 7">
                <a:extLst>
                  <a:ext uri="{FF2B5EF4-FFF2-40B4-BE49-F238E27FC236}">
                    <a16:creationId xmlns:a16="http://schemas.microsoft.com/office/drawing/2014/main" id="{B7D9F3F2-82AD-7FC1-13EF-453C1072A618}"/>
                  </a:ext>
                </a:extLst>
              </p:cNvPr>
              <p:cNvGrpSpPr/>
              <p:nvPr/>
            </p:nvGrpSpPr>
            <p:grpSpPr>
              <a:xfrm>
                <a:off x="9165011" y="1910305"/>
                <a:ext cx="2722190" cy="1379409"/>
                <a:chOff x="789338" y="1340227"/>
                <a:chExt cx="5159517" cy="5010810"/>
              </a:xfrm>
            </p:grpSpPr>
            <p:sp>
              <p:nvSpPr>
                <p:cNvPr id="23" name="矩形 8">
                  <a:extLst>
                    <a:ext uri="{FF2B5EF4-FFF2-40B4-BE49-F238E27FC236}">
                      <a16:creationId xmlns:a16="http://schemas.microsoft.com/office/drawing/2014/main" id="{C008B1CB-259E-7776-A676-86E0BA5E25E7}"/>
                    </a:ext>
                  </a:extLst>
                </p:cNvPr>
                <p:cNvSpPr/>
                <p:nvPr/>
              </p:nvSpPr>
              <p:spPr>
                <a:xfrm>
                  <a:off x="789338" y="1860331"/>
                  <a:ext cx="5159517" cy="4490706"/>
                </a:xfrm>
                <a:prstGeom prst="rect">
                  <a:avLst/>
                </a:prstGeom>
                <a:solidFill>
                  <a:schemeClr val="bg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11">
                  <a:extLst>
                    <a:ext uri="{FF2B5EF4-FFF2-40B4-BE49-F238E27FC236}">
                      <a16:creationId xmlns:a16="http://schemas.microsoft.com/office/drawing/2014/main" id="{DF9FA11E-3D09-CE66-2208-38A8854C539C}"/>
                    </a:ext>
                  </a:extLst>
                </p:cNvPr>
                <p:cNvSpPr/>
                <p:nvPr/>
              </p:nvSpPr>
              <p:spPr>
                <a:xfrm>
                  <a:off x="2011165" y="1340227"/>
                  <a:ext cx="2715860" cy="1023951"/>
                </a:xfrm>
                <a:prstGeom prst="rect">
                  <a:avLst/>
                </a:prstGeom>
                <a:solidFill>
                  <a:srgbClr val="C4BBD8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Parameters</a:t>
                  </a:r>
                  <a:endPara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E9A71B-A92E-2CF2-E531-207ED61B38B1}"/>
                </a:ext>
              </a:extLst>
            </p:cNvPr>
            <p:cNvSpPr txBox="1"/>
            <p:nvPr/>
          </p:nvSpPr>
          <p:spPr>
            <a:xfrm>
              <a:off x="9479454" y="5428906"/>
              <a:ext cx="2201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Position  </a:t>
              </a:r>
              <a:r>
                <a:rPr lang="zh-CN" altLang="en-US" dirty="0"/>
                <a:t>位置</a:t>
              </a:r>
              <a:endParaRPr lang="en-US" altLang="zh-CN" dirty="0"/>
            </a:p>
            <a:p>
              <a:r>
                <a:rPr lang="en-US" altLang="zh-CN" dirty="0"/>
                <a:t>Magnetization  </a:t>
              </a:r>
              <a:r>
                <a:rPr lang="zh-CN" altLang="en-US" dirty="0"/>
                <a:t>磁化</a:t>
              </a:r>
              <a:r>
                <a:rPr lang="en-US" altLang="zh-CN" dirty="0"/>
                <a:t> 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78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ire&#10;&#10;AI-generated content may be incorrect.">
            <a:extLst>
              <a:ext uri="{FF2B5EF4-FFF2-40B4-BE49-F238E27FC236}">
                <a16:creationId xmlns:a16="http://schemas.microsoft.com/office/drawing/2014/main" id="{AAEED848-0FFC-8D0E-62D6-1FB78911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75264" y="547189"/>
            <a:ext cx="4753583" cy="633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8ABF2-52EE-9B29-CCF9-3E3B05A53AF9}"/>
              </a:ext>
            </a:extLst>
          </p:cNvPr>
          <p:cNvSpPr txBox="1"/>
          <p:nvPr/>
        </p:nvSpPr>
        <p:spPr>
          <a:xfrm>
            <a:off x="421114" y="1525527"/>
            <a:ext cx="4404713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/>
              <a:t>预实验用线：紫胶带拉伸成线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易得易粘易观测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不稳定不精确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正式实验用线：高强度</a:t>
            </a:r>
            <a:r>
              <a:rPr lang="en-US" altLang="zh-CN" sz="2000" b="1" dirty="0"/>
              <a:t>0.287mm</a:t>
            </a:r>
            <a:r>
              <a:rPr lang="zh-CN" altLang="en-US" sz="2000" b="1" dirty="0"/>
              <a:t>直径玫红色鱼线（如图）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稳定精确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连接方式：先用鱼线对磁块做一个十字结，然后用严格刻制并且中心有加固小孔的黑色胶布包裹磁块，再把鱼线从孔洞伸出。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解决问题：</a:t>
            </a:r>
            <a:r>
              <a:rPr lang="en-US" altLang="zh-CN" sz="2000" b="1" dirty="0"/>
              <a:t>1.</a:t>
            </a:r>
            <a:r>
              <a:rPr lang="zh-CN" altLang="en-US" sz="2000" b="1" dirty="0"/>
              <a:t>中心固定 </a:t>
            </a:r>
            <a:r>
              <a:rPr lang="en-US" altLang="zh-CN" sz="2000" b="1" dirty="0"/>
              <a:t>2.</a:t>
            </a:r>
            <a:r>
              <a:rPr lang="zh-CN" altLang="en-US" sz="2000" b="1" dirty="0"/>
              <a:t>稳定性 </a:t>
            </a:r>
            <a:r>
              <a:rPr lang="en-US" altLang="zh-CN" sz="2000" b="1" dirty="0"/>
              <a:t>3.</a:t>
            </a:r>
            <a:r>
              <a:rPr lang="zh-CN" altLang="en-US" sz="2000" b="1" dirty="0"/>
              <a:t>观测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C4861-8DF6-89CC-F2D9-418D43B64522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Apparatus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实验仪器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68F2B4C9-6B27-22A5-29C6-C720EBC361B0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676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E7EF-C6D8-2984-5B78-31B524B1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DF32EEA-E6C6-11A0-7BE0-3A669A2E3DB3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21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F467A-009B-A7A3-8B24-791B0E90E510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Setup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实验设置  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green laser light on a white surface&#10;&#10;AI-generated content may be incorrect.">
            <a:extLst>
              <a:ext uri="{FF2B5EF4-FFF2-40B4-BE49-F238E27FC236}">
                <a16:creationId xmlns:a16="http://schemas.microsoft.com/office/drawing/2014/main" id="{7976B22D-ACC6-6307-86A2-B3427C144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" y="1217799"/>
            <a:ext cx="6026483" cy="4621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6744B-A9A2-2314-BFB1-D825FCCD0B9F}"/>
              </a:ext>
            </a:extLst>
          </p:cNvPr>
          <p:cNvSpPr txBox="1"/>
          <p:nvPr/>
        </p:nvSpPr>
        <p:spPr>
          <a:xfrm>
            <a:off x="7419653" y="2967335"/>
            <a:ext cx="37474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/>
              <a:t>用于表征悬挂点和刻度的卡片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由激光笔确定位置并且固定。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519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7AFD-97CB-0706-872A-21A96137A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D24528-C874-B2FC-4973-241BE837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2" y="1408330"/>
            <a:ext cx="7630549" cy="4435257"/>
          </a:xfrm>
          <a:prstGeom prst="rect">
            <a:avLst/>
          </a:prstGeom>
        </p:spPr>
      </p:pic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82BA02B-134C-ABE6-565A-A060D33A3620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22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4055A-4809-1145-D24E-0211E84DE4D7}"/>
              </a:ext>
            </a:extLst>
          </p:cNvPr>
          <p:cNvSpPr txBox="1"/>
          <p:nvPr/>
        </p:nvSpPr>
        <p:spPr>
          <a:xfrm>
            <a:off x="544512" y="660380"/>
            <a:ext cx="1116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Tracking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追踪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2998BE-5D81-4BA7-25C6-801EFCABA4A1}"/>
              </a:ext>
            </a:extLst>
          </p:cNvPr>
          <p:cNvCxnSpPr>
            <a:cxnSpLocks/>
          </p:cNvCxnSpPr>
          <p:nvPr/>
        </p:nvCxnSpPr>
        <p:spPr>
          <a:xfrm flipV="1">
            <a:off x="3230024" y="2306745"/>
            <a:ext cx="8478272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49F6516-F02B-EEB8-FE36-55DC0E7791DD}"/>
              </a:ext>
            </a:extLst>
          </p:cNvPr>
          <p:cNvGrpSpPr/>
          <p:nvPr/>
        </p:nvGrpSpPr>
        <p:grpSpPr>
          <a:xfrm>
            <a:off x="2315624" y="2306745"/>
            <a:ext cx="9392672" cy="2638425"/>
            <a:chOff x="1438275" y="1785938"/>
            <a:chExt cx="9392672" cy="26384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C32007-E9A9-3D6C-2CC3-6B1B2C5622FB}"/>
                </a:ext>
              </a:extLst>
            </p:cNvPr>
            <p:cNvSpPr/>
            <p:nvPr/>
          </p:nvSpPr>
          <p:spPr>
            <a:xfrm>
              <a:off x="1438275" y="2728913"/>
              <a:ext cx="914400" cy="75247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19579A-6C7C-D8E4-2067-5ED97A9B5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8275" y="1785938"/>
              <a:ext cx="6186488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449E0D-DC0E-4FD1-C5AB-65335D500D01}"/>
                </a:ext>
              </a:extLst>
            </p:cNvPr>
            <p:cNvCxnSpPr>
              <a:cxnSpLocks/>
            </p:cNvCxnSpPr>
            <p:nvPr/>
          </p:nvCxnSpPr>
          <p:spPr>
            <a:xfrm>
              <a:off x="1438275" y="3481388"/>
              <a:ext cx="6186488" cy="942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B1B605-6270-DE20-074D-2206FDBDC67F}"/>
                </a:ext>
              </a:extLst>
            </p:cNvPr>
            <p:cNvSpPr/>
            <p:nvPr/>
          </p:nvSpPr>
          <p:spPr>
            <a:xfrm>
              <a:off x="7624760" y="1790701"/>
              <a:ext cx="3206187" cy="263366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DFA24-1170-2169-6BA0-BA7E8CEA0144}"/>
              </a:ext>
            </a:extLst>
          </p:cNvPr>
          <p:cNvCxnSpPr>
            <a:cxnSpLocks/>
          </p:cNvCxnSpPr>
          <p:nvPr/>
        </p:nvCxnSpPr>
        <p:spPr>
          <a:xfrm>
            <a:off x="3202083" y="4002195"/>
            <a:ext cx="8506213" cy="9429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634B10B-1999-EEBF-7AF8-5CFA6DD7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11" t="41517" r="64806" b="41517"/>
          <a:stretch/>
        </p:blipFill>
        <p:spPr>
          <a:xfrm>
            <a:off x="8502109" y="2306745"/>
            <a:ext cx="3206191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D0A65-7C69-6423-99A5-D6CA1CC0D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5E49FCCC-F8FE-A181-A575-D2FA7F494E5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23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92B39-FEFA-5FA7-C68D-74319ED6DD07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Correction of Perspective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视角修正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6242F9-E7D2-FF72-8A0D-ABFDDA6BB0AB}"/>
              </a:ext>
            </a:extLst>
          </p:cNvPr>
          <p:cNvGrpSpPr/>
          <p:nvPr/>
        </p:nvGrpSpPr>
        <p:grpSpPr>
          <a:xfrm>
            <a:off x="492274" y="1907757"/>
            <a:ext cx="6541939" cy="3042486"/>
            <a:chOff x="1850929" y="1864455"/>
            <a:chExt cx="8634412" cy="4015641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943A60F2-F352-5361-3E71-7EBBA68DCFA6}"/>
                </a:ext>
              </a:extLst>
            </p:cNvPr>
            <p:cNvSpPr/>
            <p:nvPr/>
          </p:nvSpPr>
          <p:spPr>
            <a:xfrm>
              <a:off x="1850929" y="4636686"/>
              <a:ext cx="8634412" cy="1243410"/>
            </a:xfrm>
            <a:prstGeom prst="trapezoid">
              <a:avLst>
                <a:gd name="adj" fmla="val 142970"/>
              </a:avLst>
            </a:prstGeom>
            <a:solidFill>
              <a:schemeClr val="tx2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5">
              <a:extLst>
                <a:ext uri="{FF2B5EF4-FFF2-40B4-BE49-F238E27FC236}">
                  <a16:creationId xmlns:a16="http://schemas.microsoft.com/office/drawing/2014/main" id="{24FB6718-5713-E91D-CC0D-7DB1E6CD574C}"/>
                </a:ext>
              </a:extLst>
            </p:cNvPr>
            <p:cNvCxnSpPr>
              <a:cxnSpLocks/>
            </p:cNvCxnSpPr>
            <p:nvPr/>
          </p:nvCxnSpPr>
          <p:spPr>
            <a:xfrm>
              <a:off x="4346032" y="2414588"/>
              <a:ext cx="0" cy="279200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C823C8D0-C0FC-D66F-EEEC-00985A104DC6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51" y="2414588"/>
              <a:ext cx="0" cy="279200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2796140-AF58-D747-1467-AC5BDC0ED551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76" y="5206590"/>
              <a:ext cx="4522839" cy="0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C762EF-AC5A-A086-26A0-67DB3648F2B3}"/>
                </a:ext>
              </a:extLst>
            </p:cNvPr>
            <p:cNvGrpSpPr/>
            <p:nvPr/>
          </p:nvGrpSpPr>
          <p:grpSpPr>
            <a:xfrm>
              <a:off x="4156215" y="1864455"/>
              <a:ext cx="483536" cy="769888"/>
              <a:chOff x="4097874" y="1865698"/>
              <a:chExt cx="483536" cy="769888"/>
            </a:xfrm>
          </p:grpSpPr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DB656302-7CB1-717E-7E58-8E68C6666C8A}"/>
                  </a:ext>
                </a:extLst>
              </p:cNvPr>
              <p:cNvSpPr/>
              <p:nvPr/>
            </p:nvSpPr>
            <p:spPr>
              <a:xfrm>
                <a:off x="4139080" y="1865698"/>
                <a:ext cx="293613" cy="82883"/>
              </a:xfrm>
              <a:prstGeom prst="parallelogram">
                <a:avLst>
                  <a:gd name="adj" fmla="val 20465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01F6A022-901B-8B6E-7146-31DA7B63824A}"/>
                  </a:ext>
                </a:extLst>
              </p:cNvPr>
              <p:cNvSpPr/>
              <p:nvPr/>
            </p:nvSpPr>
            <p:spPr>
              <a:xfrm rot="20096284">
                <a:off x="4097874" y="1939058"/>
                <a:ext cx="483536" cy="617162"/>
              </a:xfrm>
              <a:prstGeom prst="parallelogram">
                <a:avLst>
                  <a:gd name="adj" fmla="val 5992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987B0A9-881E-C5FE-BE4E-28AD19BD6538}"/>
                  </a:ext>
                </a:extLst>
              </p:cNvPr>
              <p:cNvSpPr/>
              <p:nvPr/>
            </p:nvSpPr>
            <p:spPr>
              <a:xfrm>
                <a:off x="4126088" y="1954588"/>
                <a:ext cx="121690" cy="6809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2C63B740-2F4F-79C3-E7EE-D95D3B4D9DF6}"/>
                </a:ext>
              </a:extLst>
            </p:cNvPr>
            <p:cNvSpPr/>
            <p:nvPr/>
          </p:nvSpPr>
          <p:spPr>
            <a:xfrm flipH="1">
              <a:off x="7900619" y="1879123"/>
              <a:ext cx="293613" cy="82883"/>
            </a:xfrm>
            <a:prstGeom prst="parallelogram">
              <a:avLst>
                <a:gd name="adj" fmla="val 20465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B94FA97-99BC-F724-A57A-6E84DDC38A23}"/>
                </a:ext>
              </a:extLst>
            </p:cNvPr>
            <p:cNvSpPr/>
            <p:nvPr/>
          </p:nvSpPr>
          <p:spPr>
            <a:xfrm rot="1503716" flipH="1">
              <a:off x="7751902" y="1952483"/>
              <a:ext cx="483536" cy="617162"/>
            </a:xfrm>
            <a:prstGeom prst="parallelogram">
              <a:avLst>
                <a:gd name="adj" fmla="val 5992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E4E2D0-D26F-2496-6D44-58233304193E}"/>
                </a:ext>
              </a:extLst>
            </p:cNvPr>
            <p:cNvSpPr/>
            <p:nvPr/>
          </p:nvSpPr>
          <p:spPr>
            <a:xfrm flipH="1">
              <a:off x="8085534" y="1968013"/>
              <a:ext cx="121690" cy="6809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5">
              <a:extLst>
                <a:ext uri="{FF2B5EF4-FFF2-40B4-BE49-F238E27FC236}">
                  <a16:creationId xmlns:a16="http://schemas.microsoft.com/office/drawing/2014/main" id="{283F0224-1E80-B4D7-BD00-8F7F7ABAC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0751" y="1987254"/>
              <a:ext cx="3690152" cy="144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5">
              <a:extLst>
                <a:ext uri="{FF2B5EF4-FFF2-40B4-BE49-F238E27FC236}">
                  <a16:creationId xmlns:a16="http://schemas.microsoft.com/office/drawing/2014/main" id="{5773B7D0-E11B-8E24-3BDB-D314EBC8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4227" y="2552226"/>
              <a:ext cx="3690152" cy="144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5">
              <a:extLst>
                <a:ext uri="{FF2B5EF4-FFF2-40B4-BE49-F238E27FC236}">
                  <a16:creationId xmlns:a16="http://schemas.microsoft.com/office/drawing/2014/main" id="{9F07C815-5AE7-BC94-26B0-7848B24C2D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115" y="2513979"/>
              <a:ext cx="3523423" cy="643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5">
              <a:extLst>
                <a:ext uri="{FF2B5EF4-FFF2-40B4-BE49-F238E27FC236}">
                  <a16:creationId xmlns:a16="http://schemas.microsoft.com/office/drawing/2014/main" id="{7B025F13-5586-8727-2084-B90D4CF209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7591" y="1954644"/>
              <a:ext cx="3523423" cy="643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9A531D-11E6-F70B-0BC4-CF3E0A99006B}"/>
                </a:ext>
              </a:extLst>
            </p:cNvPr>
            <p:cNvSpPr/>
            <p:nvPr/>
          </p:nvSpPr>
          <p:spPr>
            <a:xfrm flipH="1">
              <a:off x="6080328" y="1972485"/>
              <a:ext cx="121690" cy="655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22FC8B-7342-65A0-9241-1407DAEF91BF}"/>
                </a:ext>
              </a:extLst>
            </p:cNvPr>
            <p:cNvSpPr/>
            <p:nvPr/>
          </p:nvSpPr>
          <p:spPr>
            <a:xfrm flipH="1">
              <a:off x="5616811" y="2268025"/>
              <a:ext cx="432820" cy="3671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A4CBF968-8122-C17E-5621-6897FEE627BC}"/>
                </a:ext>
              </a:extLst>
            </p:cNvPr>
            <p:cNvSpPr/>
            <p:nvPr/>
          </p:nvSpPr>
          <p:spPr>
            <a:xfrm>
              <a:off x="5616811" y="2206325"/>
              <a:ext cx="432820" cy="57831"/>
            </a:xfrm>
            <a:prstGeom prst="trapezoid">
              <a:avLst>
                <a:gd name="adj" fmla="val 16824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809CB93F-1A82-4C7F-C580-A132DBC4DD3D}"/>
                </a:ext>
              </a:extLst>
            </p:cNvPr>
            <p:cNvSpPr/>
            <p:nvPr/>
          </p:nvSpPr>
          <p:spPr>
            <a:xfrm>
              <a:off x="6080328" y="1864455"/>
              <a:ext cx="121690" cy="110792"/>
            </a:xfrm>
            <a:prstGeom prst="trapezoid">
              <a:avLst>
                <a:gd name="adj" fmla="val 13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E4CB638-2F83-CE8F-B62B-6C066EB2DB2F}"/>
              </a:ext>
            </a:extLst>
          </p:cNvPr>
          <p:cNvSpPr/>
          <p:nvPr/>
        </p:nvSpPr>
        <p:spPr>
          <a:xfrm>
            <a:off x="2727516" y="4058543"/>
            <a:ext cx="2215198" cy="762824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8D4464-0BC9-93B5-FC38-6438DC37D617}"/>
              </a:ext>
            </a:extLst>
          </p:cNvPr>
          <p:cNvCxnSpPr>
            <a:cxnSpLocks/>
            <a:endCxn id="36" idx="2"/>
          </p:cNvCxnSpPr>
          <p:nvPr/>
        </p:nvCxnSpPr>
        <p:spPr>
          <a:xfrm flipH="1">
            <a:off x="2727516" y="2502183"/>
            <a:ext cx="781977" cy="1937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A85FDB-9C7F-C305-AED3-D993C1C9BBD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509493" y="2491687"/>
            <a:ext cx="1368414" cy="1810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E853000-D3D6-1CFD-B066-88218C42A825}"/>
              </a:ext>
            </a:extLst>
          </p:cNvPr>
          <p:cNvSpPr/>
          <p:nvPr/>
        </p:nvSpPr>
        <p:spPr>
          <a:xfrm>
            <a:off x="2943225" y="3716573"/>
            <a:ext cx="1641475" cy="445852"/>
          </a:xfrm>
          <a:prstGeom prst="ellipse">
            <a:avLst/>
          </a:prstGeom>
          <a:solidFill>
            <a:srgbClr val="40B0FF">
              <a:alpha val="50196"/>
            </a:srgb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260163-E435-C3D5-A7C4-1321F962868B}"/>
              </a:ext>
            </a:extLst>
          </p:cNvPr>
          <p:cNvCxnSpPr>
            <a:stCxn id="47" idx="2"/>
          </p:cNvCxnSpPr>
          <p:nvPr/>
        </p:nvCxnSpPr>
        <p:spPr>
          <a:xfrm>
            <a:off x="2943225" y="3939499"/>
            <a:ext cx="0" cy="500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4A0664A-6C9E-9A92-20FB-128C86D9A944}"/>
              </a:ext>
            </a:extLst>
          </p:cNvPr>
          <p:cNvCxnSpPr/>
          <p:nvPr/>
        </p:nvCxnSpPr>
        <p:spPr>
          <a:xfrm>
            <a:off x="4582795" y="3939499"/>
            <a:ext cx="0" cy="500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5238DA-5ACD-F547-FF20-AF51B31E637F}"/>
              </a:ext>
            </a:extLst>
          </p:cNvPr>
          <p:cNvGrpSpPr/>
          <p:nvPr/>
        </p:nvGrpSpPr>
        <p:grpSpPr>
          <a:xfrm>
            <a:off x="7566771" y="1939155"/>
            <a:ext cx="3897004" cy="3011088"/>
            <a:chOff x="7274242" y="2282728"/>
            <a:chExt cx="3190875" cy="2465485"/>
          </a:xfrm>
        </p:grpSpPr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36820D6F-EB6B-0CB3-0124-4F4CB1655A0E}"/>
                </a:ext>
              </a:extLst>
            </p:cNvPr>
            <p:cNvSpPr/>
            <p:nvPr/>
          </p:nvSpPr>
          <p:spPr>
            <a:xfrm>
              <a:off x="7274242" y="2282728"/>
              <a:ext cx="3190875" cy="2465485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B11461-4789-8297-5258-CCFC866F69F5}"/>
                </a:ext>
              </a:extLst>
            </p:cNvPr>
            <p:cNvSpPr/>
            <p:nvPr/>
          </p:nvSpPr>
          <p:spPr>
            <a:xfrm>
              <a:off x="7533603" y="2282728"/>
              <a:ext cx="2672704" cy="2460944"/>
            </a:xfrm>
            <a:custGeom>
              <a:avLst/>
              <a:gdLst>
                <a:gd name="connsiteX0" fmla="*/ 1336077 w 2672704"/>
                <a:gd name="connsiteY0" fmla="*/ 0 h 2460944"/>
                <a:gd name="connsiteX1" fmla="*/ 2672704 w 2672704"/>
                <a:gd name="connsiteY1" fmla="*/ 2065536 h 2460944"/>
                <a:gd name="connsiteX2" fmla="*/ 2487189 w 2672704"/>
                <a:gd name="connsiteY2" fmla="*/ 2175364 h 2460944"/>
                <a:gd name="connsiteX3" fmla="*/ 188945 w 2672704"/>
                <a:gd name="connsiteY3" fmla="*/ 2177149 h 2460944"/>
                <a:gd name="connsiteX4" fmla="*/ 0 w 2672704"/>
                <a:gd name="connsiteY4" fmla="*/ 2064686 h 246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704" h="2460944">
                  <a:moveTo>
                    <a:pt x="1336077" y="0"/>
                  </a:moveTo>
                  <a:lnTo>
                    <a:pt x="2672704" y="2065536"/>
                  </a:lnTo>
                  <a:lnTo>
                    <a:pt x="2487189" y="2175364"/>
                  </a:lnTo>
                  <a:cubicBezTo>
                    <a:pt x="1785438" y="2545907"/>
                    <a:pt x="924078" y="2565622"/>
                    <a:pt x="188945" y="2177149"/>
                  </a:cubicBezTo>
                  <a:lnTo>
                    <a:pt x="0" y="2064686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F3242A-1816-B573-002F-FA5898A58E29}"/>
                  </a:ext>
                </a:extLst>
              </p:cNvPr>
              <p:cNvSpPr txBox="1"/>
              <p:nvPr/>
            </p:nvSpPr>
            <p:spPr>
              <a:xfrm>
                <a:off x="1110256" y="5357064"/>
                <a:ext cx="51264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b="1"/>
                      <m:t>平面单应性变换（</m:t>
                    </m:r>
                    <m:r>
                      <m:rPr>
                        <m:nor/>
                      </m:rPr>
                      <a:rPr lang="en-US" altLang="zh-CN" sz="2000" b="1"/>
                      <m:t>Homography</m:t>
                    </m:r>
                    <m:r>
                      <m:rPr>
                        <m:nor/>
                      </m:rPr>
                      <a:rPr lang="zh-CN" altLang="en-US" sz="2000" b="1"/>
                      <m:t>）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b="1" dirty="0"/>
                  <a:t>透视矫正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F3242A-1816-B573-002F-FA5898A5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56" y="5357064"/>
                <a:ext cx="5126403" cy="307777"/>
              </a:xfrm>
              <a:prstGeom prst="rect">
                <a:avLst/>
              </a:prstGeom>
              <a:blipFill>
                <a:blip r:embed="rId2"/>
                <a:stretch>
                  <a:fillRect l="-2497" t="-24000" r="-2497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3D7071D-C399-5A3C-045A-256AAAAA3E5E}"/>
              </a:ext>
            </a:extLst>
          </p:cNvPr>
          <p:cNvSpPr txBox="1"/>
          <p:nvPr/>
        </p:nvSpPr>
        <p:spPr>
          <a:xfrm>
            <a:off x="9002312" y="5357064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/>
              <a:t>约束矫正</a:t>
            </a:r>
          </a:p>
        </p:txBody>
      </p:sp>
      <p:cxnSp>
        <p:nvCxnSpPr>
          <p:cNvPr id="71" name="直接箭头连接符 39">
            <a:extLst>
              <a:ext uri="{FF2B5EF4-FFF2-40B4-BE49-F238E27FC236}">
                <a16:creationId xmlns:a16="http://schemas.microsoft.com/office/drawing/2014/main" id="{7ABAC090-83F5-FB77-7C7E-E100C7200FEF}"/>
              </a:ext>
            </a:extLst>
          </p:cNvPr>
          <p:cNvCxnSpPr>
            <a:cxnSpLocks/>
          </p:cNvCxnSpPr>
          <p:nvPr/>
        </p:nvCxnSpPr>
        <p:spPr>
          <a:xfrm flipV="1">
            <a:off x="7746611" y="4529138"/>
            <a:ext cx="268677" cy="418332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39">
            <a:extLst>
              <a:ext uri="{FF2B5EF4-FFF2-40B4-BE49-F238E27FC236}">
                <a16:creationId xmlns:a16="http://schemas.microsoft.com/office/drawing/2014/main" id="{B8CC1A51-187B-87CC-B39B-01A1E46A0E93}"/>
              </a:ext>
            </a:extLst>
          </p:cNvPr>
          <p:cNvCxnSpPr>
            <a:cxnSpLocks/>
          </p:cNvCxnSpPr>
          <p:nvPr/>
        </p:nvCxnSpPr>
        <p:spPr>
          <a:xfrm flipH="1" flipV="1">
            <a:off x="11013353" y="4534684"/>
            <a:ext cx="268677" cy="418332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1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F186F-3F91-8FF5-AFA8-5E49F8F5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C3A145F7-F9D2-B25D-E0CF-511BFC59BDEE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24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90EF6-F22A-E87D-1C85-49ED1D46B24E}"/>
              </a:ext>
            </a:extLst>
          </p:cNvPr>
          <p:cNvSpPr txBox="1"/>
          <p:nvPr/>
        </p:nvSpPr>
        <p:spPr>
          <a:xfrm>
            <a:off x="544512" y="660380"/>
            <a:ext cx="1020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Parameters Measurement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参量测量方法与原理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51CBC-3215-8A90-78B6-0518E1883DA4}"/>
              </a:ext>
            </a:extLst>
          </p:cNvPr>
          <p:cNvSpPr/>
          <p:nvPr/>
        </p:nvSpPr>
        <p:spPr>
          <a:xfrm>
            <a:off x="544513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EB912-0AF3-B6B7-D9A4-91C12ADFD480}"/>
              </a:ext>
            </a:extLst>
          </p:cNvPr>
          <p:cNvSpPr/>
          <p:nvPr/>
        </p:nvSpPr>
        <p:spPr>
          <a:xfrm>
            <a:off x="8329937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72CA2-7F0F-F505-29B5-2860F06B9E95}"/>
              </a:ext>
            </a:extLst>
          </p:cNvPr>
          <p:cNvSpPr/>
          <p:nvPr/>
        </p:nvSpPr>
        <p:spPr>
          <a:xfrm>
            <a:off x="4437225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7F7FB-7626-CC91-1649-CA320BE2A4B0}"/>
              </a:ext>
            </a:extLst>
          </p:cNvPr>
          <p:cNvSpPr txBox="1"/>
          <p:nvPr/>
        </p:nvSpPr>
        <p:spPr>
          <a:xfrm>
            <a:off x="1080407" y="1428189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磁力测量</a:t>
            </a:r>
            <a:endParaRPr lang="en-US" altLang="zh-C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9579B-CC25-2E31-E0B9-CB9777F0F1DB}"/>
              </a:ext>
            </a:extLst>
          </p:cNvPr>
          <p:cNvSpPr txBox="1"/>
          <p:nvPr/>
        </p:nvSpPr>
        <p:spPr>
          <a:xfrm>
            <a:off x="4973119" y="1428188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形变测量</a:t>
            </a:r>
            <a:endParaRPr lang="en-US" altLang="zh-C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E9C77-AB21-CEA8-8F8E-758F7B1090F3}"/>
              </a:ext>
            </a:extLst>
          </p:cNvPr>
          <p:cNvSpPr txBox="1"/>
          <p:nvPr/>
        </p:nvSpPr>
        <p:spPr>
          <a:xfrm>
            <a:off x="8865832" y="1434998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长度测量</a:t>
            </a:r>
            <a:endParaRPr lang="en-US" altLang="zh-CN" sz="2400" b="1" dirty="0"/>
          </a:p>
        </p:txBody>
      </p:sp>
      <p:pic>
        <p:nvPicPr>
          <p:cNvPr id="10" name="Picture 9" descr="A measuring device with a ruler&#10;&#10;AI-generated content may be incorrect.">
            <a:extLst>
              <a:ext uri="{FF2B5EF4-FFF2-40B4-BE49-F238E27FC236}">
                <a16:creationId xmlns:a16="http://schemas.microsoft.com/office/drawing/2014/main" id="{DA2557D3-93CC-E5DC-4C3C-B576B6BCE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55526" y="1541164"/>
            <a:ext cx="2066372" cy="26273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3E4EE1-1A13-4525-7861-9523575F5601}"/>
              </a:ext>
            </a:extLst>
          </p:cNvPr>
          <p:cNvSpPr/>
          <p:nvPr/>
        </p:nvSpPr>
        <p:spPr>
          <a:xfrm rot="20949074">
            <a:off x="5406962" y="2437362"/>
            <a:ext cx="51663" cy="604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673F29-374F-E17D-0526-3EE6B4317EA7}"/>
              </a:ext>
            </a:extLst>
          </p:cNvPr>
          <p:cNvSpPr/>
          <p:nvPr/>
        </p:nvSpPr>
        <p:spPr>
          <a:xfrm rot="15564556">
            <a:off x="5047174" y="2674895"/>
            <a:ext cx="53816" cy="750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4A13BC8-2B4C-7111-E131-D103387BB739}"/>
              </a:ext>
            </a:extLst>
          </p:cNvPr>
          <p:cNvSpPr/>
          <p:nvPr/>
        </p:nvSpPr>
        <p:spPr>
          <a:xfrm rot="10218455">
            <a:off x="4723527" y="3150089"/>
            <a:ext cx="45719" cy="651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CD0D22-1472-3EB2-31AA-AB21A4548F67}"/>
              </a:ext>
            </a:extLst>
          </p:cNvPr>
          <p:cNvCxnSpPr>
            <a:cxnSpLocks/>
          </p:cNvCxnSpPr>
          <p:nvPr/>
        </p:nvCxnSpPr>
        <p:spPr>
          <a:xfrm>
            <a:off x="5447943" y="1864520"/>
            <a:ext cx="0" cy="166925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BC6B5E-1884-8F13-FDA6-06B0408D393D}"/>
              </a:ext>
            </a:extLst>
          </p:cNvPr>
          <p:cNvCxnSpPr>
            <a:cxnSpLocks/>
          </p:cNvCxnSpPr>
          <p:nvPr/>
        </p:nvCxnSpPr>
        <p:spPr>
          <a:xfrm flipH="1">
            <a:off x="5460206" y="2207419"/>
            <a:ext cx="1814513" cy="49172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8C3534-134C-4085-08FA-645C4F3E6A73}"/>
              </a:ext>
            </a:extLst>
          </p:cNvPr>
          <p:cNvCxnSpPr>
            <a:cxnSpLocks/>
          </p:cNvCxnSpPr>
          <p:nvPr/>
        </p:nvCxnSpPr>
        <p:spPr>
          <a:xfrm flipH="1">
            <a:off x="5476875" y="2677995"/>
            <a:ext cx="1797844" cy="21152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C87A32-6C18-5C4D-D953-B6734C380C4B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293692" y="1862177"/>
            <a:ext cx="164471" cy="87279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CDC6A99-ADDD-F364-B2B5-2E8D6625D2BC}"/>
              </a:ext>
            </a:extLst>
          </p:cNvPr>
          <p:cNvSpPr/>
          <p:nvPr/>
        </p:nvSpPr>
        <p:spPr>
          <a:xfrm>
            <a:off x="7274176" y="2073045"/>
            <a:ext cx="71978" cy="137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A271C8-F20D-3D87-D864-CE7772F0FFD8}"/>
              </a:ext>
            </a:extLst>
          </p:cNvPr>
          <p:cNvSpPr txBox="1"/>
          <p:nvPr/>
        </p:nvSpPr>
        <p:spPr>
          <a:xfrm>
            <a:off x="5367871" y="2117980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79A5B0-AA2D-BFCE-4A55-8B90DF77F6C6}"/>
                  </a:ext>
                </a:extLst>
              </p:cNvPr>
              <p:cNvSpPr txBox="1"/>
              <p:nvPr/>
            </p:nvSpPr>
            <p:spPr>
              <a:xfrm>
                <a:off x="5362597" y="2149154"/>
                <a:ext cx="10701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79A5B0-AA2D-BFCE-4A55-8B90DF77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97" y="2149154"/>
                <a:ext cx="107016" cy="153888"/>
              </a:xfrm>
              <a:prstGeom prst="rect">
                <a:avLst/>
              </a:prstGeom>
              <a:blipFill>
                <a:blip r:embed="rId3"/>
                <a:stretch>
                  <a:fillRect l="-35294" r="-235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66BC4D-7A69-9612-EA1B-085A06BDBB22}"/>
                  </a:ext>
                </a:extLst>
              </p:cNvPr>
              <p:cNvSpPr txBox="1"/>
              <p:nvPr/>
            </p:nvSpPr>
            <p:spPr>
              <a:xfrm>
                <a:off x="6042925" y="2524107"/>
                <a:ext cx="1775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66BC4D-7A69-9612-EA1B-085A06BD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925" y="2524107"/>
                <a:ext cx="177549" cy="153888"/>
              </a:xfrm>
              <a:prstGeom prst="rect">
                <a:avLst/>
              </a:prstGeom>
              <a:blipFill>
                <a:blip r:embed="rId4"/>
                <a:stretch>
                  <a:fillRect l="-17241" r="-17241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FEDBDC0-021E-F505-509B-32183034626C}"/>
              </a:ext>
            </a:extLst>
          </p:cNvPr>
          <p:cNvSpPr/>
          <p:nvPr/>
        </p:nvSpPr>
        <p:spPr>
          <a:xfrm rot="16200000">
            <a:off x="4611945" y="3118902"/>
            <a:ext cx="95614" cy="324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ED077B-AB80-5CA6-5699-5F610A951102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4653886" y="2058316"/>
            <a:ext cx="5866" cy="117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D744D92-380D-5FD6-D467-5A1CD1BD5C30}"/>
              </a:ext>
            </a:extLst>
          </p:cNvPr>
          <p:cNvSpPr/>
          <p:nvPr/>
        </p:nvSpPr>
        <p:spPr>
          <a:xfrm>
            <a:off x="4437225" y="1590675"/>
            <a:ext cx="468742" cy="467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93EA8D-4648-6CE6-6836-863423E2805C}"/>
              </a:ext>
            </a:extLst>
          </p:cNvPr>
          <p:cNvCxnSpPr>
            <a:cxnSpLocks/>
          </p:cNvCxnSpPr>
          <p:nvPr/>
        </p:nvCxnSpPr>
        <p:spPr>
          <a:xfrm>
            <a:off x="4659752" y="3339141"/>
            <a:ext cx="0" cy="306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8ECAC46-AF78-F52D-19FE-984CAB33D9B3}"/>
              </a:ext>
            </a:extLst>
          </p:cNvPr>
          <p:cNvSpPr/>
          <p:nvPr/>
        </p:nvSpPr>
        <p:spPr>
          <a:xfrm>
            <a:off x="4504797" y="3645694"/>
            <a:ext cx="309910" cy="1002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8EA787-A3FB-F822-BCDA-A63173D59B9D}"/>
              </a:ext>
            </a:extLst>
          </p:cNvPr>
          <p:cNvSpPr/>
          <p:nvPr/>
        </p:nvSpPr>
        <p:spPr>
          <a:xfrm>
            <a:off x="4504797" y="3813538"/>
            <a:ext cx="309910" cy="1002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ACCF7E-D20B-8FC2-13FA-0798AABB7EF9}"/>
              </a:ext>
            </a:extLst>
          </p:cNvPr>
          <p:cNvSpPr/>
          <p:nvPr/>
        </p:nvSpPr>
        <p:spPr>
          <a:xfrm>
            <a:off x="4504797" y="3981382"/>
            <a:ext cx="309910" cy="1002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391EBB-F177-8F78-62C2-C5D16FA48FF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4659752" y="3745919"/>
            <a:ext cx="0" cy="6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3759D4-2C10-746A-B708-A22ECFAA90EC}"/>
              </a:ext>
            </a:extLst>
          </p:cNvPr>
          <p:cNvCxnSpPr>
            <a:cxnSpLocks/>
          </p:cNvCxnSpPr>
          <p:nvPr/>
        </p:nvCxnSpPr>
        <p:spPr>
          <a:xfrm>
            <a:off x="4659752" y="3913763"/>
            <a:ext cx="0" cy="6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20AC81-8687-FFF2-15EB-16E7348361BF}"/>
              </a:ext>
            </a:extLst>
          </p:cNvPr>
          <p:cNvCxnSpPr/>
          <p:nvPr/>
        </p:nvCxnSpPr>
        <p:spPr>
          <a:xfrm>
            <a:off x="7548563" y="2226098"/>
            <a:ext cx="0" cy="462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9038B9-D367-49FD-D5B7-B321240F7169}"/>
                  </a:ext>
                </a:extLst>
              </p:cNvPr>
              <p:cNvSpPr txBox="1"/>
              <p:nvPr/>
            </p:nvSpPr>
            <p:spPr>
              <a:xfrm>
                <a:off x="7578700" y="2376339"/>
                <a:ext cx="729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9038B9-D367-49FD-D5B7-B321240F7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700" y="2376339"/>
                <a:ext cx="72969" cy="153888"/>
              </a:xfrm>
              <a:prstGeom prst="rect">
                <a:avLst/>
              </a:prstGeom>
              <a:blipFill>
                <a:blip r:embed="rId5"/>
                <a:stretch>
                  <a:fillRect l="-50000" r="-41667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6331CC-EC36-E30A-38D3-5766BF057CCF}"/>
              </a:ext>
            </a:extLst>
          </p:cNvPr>
          <p:cNvCxnSpPr>
            <a:cxnSpLocks/>
          </p:cNvCxnSpPr>
          <p:nvPr/>
        </p:nvCxnSpPr>
        <p:spPr>
          <a:xfrm>
            <a:off x="4746386" y="3362639"/>
            <a:ext cx="686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49956E-28C7-A381-C53D-90C94ECF4E3A}"/>
              </a:ext>
            </a:extLst>
          </p:cNvPr>
          <p:cNvCxnSpPr>
            <a:cxnSpLocks/>
          </p:cNvCxnSpPr>
          <p:nvPr/>
        </p:nvCxnSpPr>
        <p:spPr>
          <a:xfrm>
            <a:off x="5469613" y="3362639"/>
            <a:ext cx="1804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EE0E77-0E32-1E4F-2923-56C806A63F9C}"/>
                  </a:ext>
                </a:extLst>
              </p:cNvPr>
              <p:cNvSpPr txBox="1"/>
              <p:nvPr/>
            </p:nvSpPr>
            <p:spPr>
              <a:xfrm>
                <a:off x="6428677" y="3197376"/>
                <a:ext cx="17196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EE0E77-0E32-1E4F-2923-56C806A63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77" y="3197376"/>
                <a:ext cx="171961" cy="153888"/>
              </a:xfrm>
              <a:prstGeom prst="rect">
                <a:avLst/>
              </a:prstGeom>
              <a:blipFill>
                <a:blip r:embed="rId6"/>
                <a:stretch>
                  <a:fillRect l="-3571" r="-3571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7CABE8-75B7-EF57-F47C-C679F3C99D14}"/>
                  </a:ext>
                </a:extLst>
              </p:cNvPr>
              <p:cNvSpPr txBox="1"/>
              <p:nvPr/>
            </p:nvSpPr>
            <p:spPr>
              <a:xfrm>
                <a:off x="5039322" y="3185253"/>
                <a:ext cx="10060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7CABE8-75B7-EF57-F47C-C679F3C9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22" y="3185253"/>
                <a:ext cx="100604" cy="153888"/>
              </a:xfrm>
              <a:prstGeom prst="rect">
                <a:avLst/>
              </a:prstGeom>
              <a:blipFill>
                <a:blip r:embed="rId7"/>
                <a:stretch>
                  <a:fillRect l="-37500" r="-31250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BD50615A-DF10-76E1-7E5B-7DB75E317D5E}"/>
              </a:ext>
            </a:extLst>
          </p:cNvPr>
          <p:cNvSpPr txBox="1"/>
          <p:nvPr/>
        </p:nvSpPr>
        <p:spPr>
          <a:xfrm>
            <a:off x="4605210" y="4225275"/>
            <a:ext cx="3057553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/>
              <a:t>测量毛线、鱼线以及拉长的半透明胶带，最终选择鱼线。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r>
              <a:rPr lang="zh-CN" altLang="en-US" sz="2000" b="1" dirty="0"/>
              <a:t>杨氏模量较大，增加绳长不变约束。</a:t>
            </a:r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657495-46F4-FD85-2C9E-B3FC5F6CDE80}"/>
              </a:ext>
            </a:extLst>
          </p:cNvPr>
          <p:cNvSpPr txBox="1"/>
          <p:nvPr/>
        </p:nvSpPr>
        <p:spPr>
          <a:xfrm>
            <a:off x="4602922" y="3699343"/>
            <a:ext cx="30575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/>
              <a:t>杨氏模量测量方法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</p:txBody>
      </p:sp>
      <p:grpSp>
        <p:nvGrpSpPr>
          <p:cNvPr id="76" name="组合 116">
            <a:extLst>
              <a:ext uri="{FF2B5EF4-FFF2-40B4-BE49-F238E27FC236}">
                <a16:creationId xmlns:a16="http://schemas.microsoft.com/office/drawing/2014/main" id="{1092EA4D-011B-38FC-0B92-AABF6B2EBD35}"/>
              </a:ext>
            </a:extLst>
          </p:cNvPr>
          <p:cNvGrpSpPr/>
          <p:nvPr/>
        </p:nvGrpSpPr>
        <p:grpSpPr>
          <a:xfrm>
            <a:off x="2829734" y="2317474"/>
            <a:ext cx="705209" cy="2963984"/>
            <a:chOff x="4130474" y="1315026"/>
            <a:chExt cx="377720" cy="4802257"/>
          </a:xfrm>
        </p:grpSpPr>
        <p:sp>
          <p:nvSpPr>
            <p:cNvPr id="77" name="文本框 50">
              <a:extLst>
                <a:ext uri="{FF2B5EF4-FFF2-40B4-BE49-F238E27FC236}">
                  <a16:creationId xmlns:a16="http://schemas.microsoft.com/office/drawing/2014/main" id="{1ABE6F13-FDBC-399F-9469-9DCF8AF7A21C}"/>
                </a:ext>
              </a:extLst>
            </p:cNvPr>
            <p:cNvSpPr txBox="1"/>
            <p:nvPr/>
          </p:nvSpPr>
          <p:spPr>
            <a:xfrm rot="16200000">
              <a:off x="4150577" y="1298000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78" name="文本框 52">
              <a:extLst>
                <a:ext uri="{FF2B5EF4-FFF2-40B4-BE49-F238E27FC236}">
                  <a16:creationId xmlns:a16="http://schemas.microsoft.com/office/drawing/2014/main" id="{63271A68-B884-5F4B-3D9F-C32497CBAB99}"/>
                </a:ext>
              </a:extLst>
            </p:cNvPr>
            <p:cNvSpPr txBox="1"/>
            <p:nvPr/>
          </p:nvSpPr>
          <p:spPr>
            <a:xfrm rot="16200000">
              <a:off x="4150577" y="1535293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79" name="文本框 53">
              <a:extLst>
                <a:ext uri="{FF2B5EF4-FFF2-40B4-BE49-F238E27FC236}">
                  <a16:creationId xmlns:a16="http://schemas.microsoft.com/office/drawing/2014/main" id="{FC5E71C5-B6D0-F596-3478-D9B5C1D6E1EB}"/>
                </a:ext>
              </a:extLst>
            </p:cNvPr>
            <p:cNvSpPr txBox="1"/>
            <p:nvPr/>
          </p:nvSpPr>
          <p:spPr>
            <a:xfrm rot="16200000">
              <a:off x="4150577" y="1780503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0" name="文本框 54">
              <a:extLst>
                <a:ext uri="{FF2B5EF4-FFF2-40B4-BE49-F238E27FC236}">
                  <a16:creationId xmlns:a16="http://schemas.microsoft.com/office/drawing/2014/main" id="{2AA913AA-8ED9-910A-E016-C8518BA05F14}"/>
                </a:ext>
              </a:extLst>
            </p:cNvPr>
            <p:cNvSpPr txBox="1"/>
            <p:nvPr/>
          </p:nvSpPr>
          <p:spPr>
            <a:xfrm rot="16200000">
              <a:off x="4150577" y="2017796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1" name="文本框 55">
              <a:extLst>
                <a:ext uri="{FF2B5EF4-FFF2-40B4-BE49-F238E27FC236}">
                  <a16:creationId xmlns:a16="http://schemas.microsoft.com/office/drawing/2014/main" id="{0854A95E-C4AF-D6BF-FAA1-8C20CB67828F}"/>
                </a:ext>
              </a:extLst>
            </p:cNvPr>
            <p:cNvSpPr txBox="1"/>
            <p:nvPr/>
          </p:nvSpPr>
          <p:spPr>
            <a:xfrm rot="16200000">
              <a:off x="4147500" y="2221271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2" name="文本框 56">
              <a:extLst>
                <a:ext uri="{FF2B5EF4-FFF2-40B4-BE49-F238E27FC236}">
                  <a16:creationId xmlns:a16="http://schemas.microsoft.com/office/drawing/2014/main" id="{FFA98F5E-7F4D-A7A6-7F8C-1A63BFE36DAB}"/>
                </a:ext>
              </a:extLst>
            </p:cNvPr>
            <p:cNvSpPr txBox="1"/>
            <p:nvPr/>
          </p:nvSpPr>
          <p:spPr>
            <a:xfrm rot="16200000">
              <a:off x="4147500" y="245856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3" name="文本框 57">
              <a:extLst>
                <a:ext uri="{FF2B5EF4-FFF2-40B4-BE49-F238E27FC236}">
                  <a16:creationId xmlns:a16="http://schemas.microsoft.com/office/drawing/2014/main" id="{1B8A0269-ACA6-1B04-8841-DE2195C61233}"/>
                </a:ext>
              </a:extLst>
            </p:cNvPr>
            <p:cNvSpPr txBox="1"/>
            <p:nvPr/>
          </p:nvSpPr>
          <p:spPr>
            <a:xfrm rot="16200000">
              <a:off x="4147500" y="270377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4" name="文本框 58">
              <a:extLst>
                <a:ext uri="{FF2B5EF4-FFF2-40B4-BE49-F238E27FC236}">
                  <a16:creationId xmlns:a16="http://schemas.microsoft.com/office/drawing/2014/main" id="{E1FC6ECA-6FE1-F912-ADAE-A171FFC3DE16}"/>
                </a:ext>
              </a:extLst>
            </p:cNvPr>
            <p:cNvSpPr txBox="1"/>
            <p:nvPr/>
          </p:nvSpPr>
          <p:spPr>
            <a:xfrm rot="16200000">
              <a:off x="4147500" y="2941067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5" name="文本框 59">
              <a:extLst>
                <a:ext uri="{FF2B5EF4-FFF2-40B4-BE49-F238E27FC236}">
                  <a16:creationId xmlns:a16="http://schemas.microsoft.com/office/drawing/2014/main" id="{62E55EB2-8A4B-6CB9-4E25-E26C15ACBD37}"/>
                </a:ext>
              </a:extLst>
            </p:cNvPr>
            <p:cNvSpPr txBox="1"/>
            <p:nvPr/>
          </p:nvSpPr>
          <p:spPr>
            <a:xfrm rot="16200000">
              <a:off x="4147500" y="3175407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6" name="文本框 60">
              <a:extLst>
                <a:ext uri="{FF2B5EF4-FFF2-40B4-BE49-F238E27FC236}">
                  <a16:creationId xmlns:a16="http://schemas.microsoft.com/office/drawing/2014/main" id="{F7C2A47B-368B-BB85-EA43-D906C10C31A9}"/>
                </a:ext>
              </a:extLst>
            </p:cNvPr>
            <p:cNvSpPr txBox="1"/>
            <p:nvPr/>
          </p:nvSpPr>
          <p:spPr>
            <a:xfrm rot="16200000">
              <a:off x="4147500" y="3412700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7" name="文本框 61">
              <a:extLst>
                <a:ext uri="{FF2B5EF4-FFF2-40B4-BE49-F238E27FC236}">
                  <a16:creationId xmlns:a16="http://schemas.microsoft.com/office/drawing/2014/main" id="{40A0C38B-BBB5-6EC9-2733-9A76AAA954E5}"/>
                </a:ext>
              </a:extLst>
            </p:cNvPr>
            <p:cNvSpPr txBox="1"/>
            <p:nvPr/>
          </p:nvSpPr>
          <p:spPr>
            <a:xfrm rot="16200000">
              <a:off x="4147500" y="3657910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8" name="文本框 62">
              <a:extLst>
                <a:ext uri="{FF2B5EF4-FFF2-40B4-BE49-F238E27FC236}">
                  <a16:creationId xmlns:a16="http://schemas.microsoft.com/office/drawing/2014/main" id="{5EE397DF-3A34-1719-8E86-CA2A5BAA18AA}"/>
                </a:ext>
              </a:extLst>
            </p:cNvPr>
            <p:cNvSpPr txBox="1"/>
            <p:nvPr/>
          </p:nvSpPr>
          <p:spPr>
            <a:xfrm rot="16200000">
              <a:off x="4147500" y="3895203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89" name="文本框 63">
              <a:extLst>
                <a:ext uri="{FF2B5EF4-FFF2-40B4-BE49-F238E27FC236}">
                  <a16:creationId xmlns:a16="http://schemas.microsoft.com/office/drawing/2014/main" id="{CA0D64C1-1CC4-5C56-58B8-A08D359DC115}"/>
                </a:ext>
              </a:extLst>
            </p:cNvPr>
            <p:cNvSpPr txBox="1"/>
            <p:nvPr/>
          </p:nvSpPr>
          <p:spPr>
            <a:xfrm rot="16200000">
              <a:off x="4155888" y="4121911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0" name="文本框 64">
              <a:extLst>
                <a:ext uri="{FF2B5EF4-FFF2-40B4-BE49-F238E27FC236}">
                  <a16:creationId xmlns:a16="http://schemas.microsoft.com/office/drawing/2014/main" id="{701E80CC-0023-3B29-0678-0E0B77A83688}"/>
                </a:ext>
              </a:extLst>
            </p:cNvPr>
            <p:cNvSpPr txBox="1"/>
            <p:nvPr/>
          </p:nvSpPr>
          <p:spPr>
            <a:xfrm rot="16200000">
              <a:off x="4155888" y="435920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1" name="文本框 65">
              <a:extLst>
                <a:ext uri="{FF2B5EF4-FFF2-40B4-BE49-F238E27FC236}">
                  <a16:creationId xmlns:a16="http://schemas.microsoft.com/office/drawing/2014/main" id="{0DE54720-FB14-49DD-CA6B-BE63B5010A15}"/>
                </a:ext>
              </a:extLst>
            </p:cNvPr>
            <p:cNvSpPr txBox="1"/>
            <p:nvPr/>
          </p:nvSpPr>
          <p:spPr>
            <a:xfrm rot="16200000">
              <a:off x="4155888" y="460441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2" name="文本框 66">
              <a:extLst>
                <a:ext uri="{FF2B5EF4-FFF2-40B4-BE49-F238E27FC236}">
                  <a16:creationId xmlns:a16="http://schemas.microsoft.com/office/drawing/2014/main" id="{6ADB17C7-19C9-CCA6-51FB-E1B85BE48630}"/>
                </a:ext>
              </a:extLst>
            </p:cNvPr>
            <p:cNvSpPr txBox="1"/>
            <p:nvPr/>
          </p:nvSpPr>
          <p:spPr>
            <a:xfrm rot="16200000">
              <a:off x="4155888" y="4841707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3" name="文本框 67">
              <a:extLst>
                <a:ext uri="{FF2B5EF4-FFF2-40B4-BE49-F238E27FC236}">
                  <a16:creationId xmlns:a16="http://schemas.microsoft.com/office/drawing/2014/main" id="{457AEB12-D610-F9B8-90CA-0F79B77D4C7D}"/>
                </a:ext>
              </a:extLst>
            </p:cNvPr>
            <p:cNvSpPr txBox="1"/>
            <p:nvPr/>
          </p:nvSpPr>
          <p:spPr>
            <a:xfrm rot="16200000">
              <a:off x="4152811" y="5045182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4" name="文本框 68">
              <a:extLst>
                <a:ext uri="{FF2B5EF4-FFF2-40B4-BE49-F238E27FC236}">
                  <a16:creationId xmlns:a16="http://schemas.microsoft.com/office/drawing/2014/main" id="{EF7C41A3-9750-76E1-CB90-26B738EFCD2F}"/>
                </a:ext>
              </a:extLst>
            </p:cNvPr>
            <p:cNvSpPr txBox="1"/>
            <p:nvPr/>
          </p:nvSpPr>
          <p:spPr>
            <a:xfrm rot="16200000">
              <a:off x="4152811" y="528247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  <p:sp>
          <p:nvSpPr>
            <p:cNvPr id="95" name="文本框 69">
              <a:extLst>
                <a:ext uri="{FF2B5EF4-FFF2-40B4-BE49-F238E27FC236}">
                  <a16:creationId xmlns:a16="http://schemas.microsoft.com/office/drawing/2014/main" id="{6E06AA82-E7A5-0CA5-F220-4748AC452AF0}"/>
                </a:ext>
              </a:extLst>
            </p:cNvPr>
            <p:cNvSpPr txBox="1"/>
            <p:nvPr/>
          </p:nvSpPr>
          <p:spPr>
            <a:xfrm rot="16200000">
              <a:off x="4152811" y="552768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6" name="文本框 70">
              <a:extLst>
                <a:ext uri="{FF2B5EF4-FFF2-40B4-BE49-F238E27FC236}">
                  <a16:creationId xmlns:a16="http://schemas.microsoft.com/office/drawing/2014/main" id="{4B8D5E54-C075-7B82-5CCD-EFDDAAAD5ED3}"/>
                </a:ext>
              </a:extLst>
            </p:cNvPr>
            <p:cNvSpPr txBox="1"/>
            <p:nvPr/>
          </p:nvSpPr>
          <p:spPr>
            <a:xfrm rot="16200000">
              <a:off x="4152811" y="5764978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+</a:t>
              </a:r>
              <a:endParaRPr lang="zh-CN" altLang="en-US" dirty="0"/>
            </a:p>
          </p:txBody>
        </p:sp>
      </p:grpSp>
      <p:grpSp>
        <p:nvGrpSpPr>
          <p:cNvPr id="97" name="组合 115">
            <a:extLst>
              <a:ext uri="{FF2B5EF4-FFF2-40B4-BE49-F238E27FC236}">
                <a16:creationId xmlns:a16="http://schemas.microsoft.com/office/drawing/2014/main" id="{8A743429-EC68-F51A-65A4-A490403EC5E1}"/>
              </a:ext>
            </a:extLst>
          </p:cNvPr>
          <p:cNvGrpSpPr/>
          <p:nvPr/>
        </p:nvGrpSpPr>
        <p:grpSpPr>
          <a:xfrm>
            <a:off x="1475658" y="2149154"/>
            <a:ext cx="248424" cy="2984768"/>
            <a:chOff x="3074974" y="1251141"/>
            <a:chExt cx="343667" cy="4836310"/>
          </a:xfrm>
        </p:grpSpPr>
        <p:sp>
          <p:nvSpPr>
            <p:cNvPr id="98" name="文本框 95">
              <a:extLst>
                <a:ext uri="{FF2B5EF4-FFF2-40B4-BE49-F238E27FC236}">
                  <a16:creationId xmlns:a16="http://schemas.microsoft.com/office/drawing/2014/main" id="{B505226A-353B-2042-EC3E-8CA45BF76CE4}"/>
                </a:ext>
              </a:extLst>
            </p:cNvPr>
            <p:cNvSpPr txBox="1"/>
            <p:nvPr/>
          </p:nvSpPr>
          <p:spPr>
            <a:xfrm>
              <a:off x="3078051" y="1251141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99" name="文本框 96">
              <a:extLst>
                <a:ext uri="{FF2B5EF4-FFF2-40B4-BE49-F238E27FC236}">
                  <a16:creationId xmlns:a16="http://schemas.microsoft.com/office/drawing/2014/main" id="{A3C1BFFB-AEDA-7A45-B204-9C99C32AA03C}"/>
                </a:ext>
              </a:extLst>
            </p:cNvPr>
            <p:cNvSpPr txBox="1"/>
            <p:nvPr/>
          </p:nvSpPr>
          <p:spPr>
            <a:xfrm>
              <a:off x="3078051" y="148843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0" name="文本框 97">
              <a:extLst>
                <a:ext uri="{FF2B5EF4-FFF2-40B4-BE49-F238E27FC236}">
                  <a16:creationId xmlns:a16="http://schemas.microsoft.com/office/drawing/2014/main" id="{EEB2DDAA-CA6A-5C47-6779-AA6D356229A0}"/>
                </a:ext>
              </a:extLst>
            </p:cNvPr>
            <p:cNvSpPr txBox="1"/>
            <p:nvPr/>
          </p:nvSpPr>
          <p:spPr>
            <a:xfrm>
              <a:off x="3078051" y="173364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1" name="文本框 98">
              <a:extLst>
                <a:ext uri="{FF2B5EF4-FFF2-40B4-BE49-F238E27FC236}">
                  <a16:creationId xmlns:a16="http://schemas.microsoft.com/office/drawing/2014/main" id="{5A425ABE-DB19-85AF-F3D5-C0923B0EA240}"/>
                </a:ext>
              </a:extLst>
            </p:cNvPr>
            <p:cNvSpPr txBox="1"/>
            <p:nvPr/>
          </p:nvSpPr>
          <p:spPr>
            <a:xfrm>
              <a:off x="3078051" y="1970937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2" name="文本框 99">
              <a:extLst>
                <a:ext uri="{FF2B5EF4-FFF2-40B4-BE49-F238E27FC236}">
                  <a16:creationId xmlns:a16="http://schemas.microsoft.com/office/drawing/2014/main" id="{D49D63FA-7CAE-B4FE-EB76-F66450A092FC}"/>
                </a:ext>
              </a:extLst>
            </p:cNvPr>
            <p:cNvSpPr txBox="1"/>
            <p:nvPr/>
          </p:nvSpPr>
          <p:spPr>
            <a:xfrm>
              <a:off x="3074974" y="2174412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3" name="文本框 100">
              <a:extLst>
                <a:ext uri="{FF2B5EF4-FFF2-40B4-BE49-F238E27FC236}">
                  <a16:creationId xmlns:a16="http://schemas.microsoft.com/office/drawing/2014/main" id="{0AFB8B8E-209F-41A4-2617-CB56A1BCB9F8}"/>
                </a:ext>
              </a:extLst>
            </p:cNvPr>
            <p:cNvSpPr txBox="1"/>
            <p:nvPr/>
          </p:nvSpPr>
          <p:spPr>
            <a:xfrm>
              <a:off x="3074974" y="241170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4" name="文本框 101">
              <a:extLst>
                <a:ext uri="{FF2B5EF4-FFF2-40B4-BE49-F238E27FC236}">
                  <a16:creationId xmlns:a16="http://schemas.microsoft.com/office/drawing/2014/main" id="{12F1C480-808B-3998-B19C-C0558336F1F3}"/>
                </a:ext>
              </a:extLst>
            </p:cNvPr>
            <p:cNvSpPr txBox="1"/>
            <p:nvPr/>
          </p:nvSpPr>
          <p:spPr>
            <a:xfrm>
              <a:off x="3074974" y="265691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5" name="文本框 102">
              <a:extLst>
                <a:ext uri="{FF2B5EF4-FFF2-40B4-BE49-F238E27FC236}">
                  <a16:creationId xmlns:a16="http://schemas.microsoft.com/office/drawing/2014/main" id="{F9DB928E-D0DC-2305-5133-BD48D010FAE2}"/>
                </a:ext>
              </a:extLst>
            </p:cNvPr>
            <p:cNvSpPr txBox="1"/>
            <p:nvPr/>
          </p:nvSpPr>
          <p:spPr>
            <a:xfrm>
              <a:off x="3074974" y="2894208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6" name="文本框 103">
              <a:extLst>
                <a:ext uri="{FF2B5EF4-FFF2-40B4-BE49-F238E27FC236}">
                  <a16:creationId xmlns:a16="http://schemas.microsoft.com/office/drawing/2014/main" id="{51DF3780-3785-F361-E044-F30BEAD870E3}"/>
                </a:ext>
              </a:extLst>
            </p:cNvPr>
            <p:cNvSpPr txBox="1"/>
            <p:nvPr/>
          </p:nvSpPr>
          <p:spPr>
            <a:xfrm>
              <a:off x="3074974" y="3128548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7" name="文本框 104">
              <a:extLst>
                <a:ext uri="{FF2B5EF4-FFF2-40B4-BE49-F238E27FC236}">
                  <a16:creationId xmlns:a16="http://schemas.microsoft.com/office/drawing/2014/main" id="{B6BCBD85-EF54-D6D7-7272-47AE807C4DDE}"/>
                </a:ext>
              </a:extLst>
            </p:cNvPr>
            <p:cNvSpPr txBox="1"/>
            <p:nvPr/>
          </p:nvSpPr>
          <p:spPr>
            <a:xfrm>
              <a:off x="3074974" y="3365841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8" name="文本框 105">
              <a:extLst>
                <a:ext uri="{FF2B5EF4-FFF2-40B4-BE49-F238E27FC236}">
                  <a16:creationId xmlns:a16="http://schemas.microsoft.com/office/drawing/2014/main" id="{F5014647-1726-8DAA-F8A6-FB801CAC0892}"/>
                </a:ext>
              </a:extLst>
            </p:cNvPr>
            <p:cNvSpPr txBox="1"/>
            <p:nvPr/>
          </p:nvSpPr>
          <p:spPr>
            <a:xfrm>
              <a:off x="3074974" y="3611051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09" name="文本框 106">
              <a:extLst>
                <a:ext uri="{FF2B5EF4-FFF2-40B4-BE49-F238E27FC236}">
                  <a16:creationId xmlns:a16="http://schemas.microsoft.com/office/drawing/2014/main" id="{3881EA13-08AF-9BB9-8016-E40E1E687D2F}"/>
                </a:ext>
              </a:extLst>
            </p:cNvPr>
            <p:cNvSpPr txBox="1"/>
            <p:nvPr/>
          </p:nvSpPr>
          <p:spPr>
            <a:xfrm>
              <a:off x="3074974" y="3848344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0" name="文本框 107">
              <a:extLst>
                <a:ext uri="{FF2B5EF4-FFF2-40B4-BE49-F238E27FC236}">
                  <a16:creationId xmlns:a16="http://schemas.microsoft.com/office/drawing/2014/main" id="{F71A8B7B-E6BE-6916-7F98-89C18B90B6FF}"/>
                </a:ext>
              </a:extLst>
            </p:cNvPr>
            <p:cNvSpPr txBox="1"/>
            <p:nvPr/>
          </p:nvSpPr>
          <p:spPr>
            <a:xfrm>
              <a:off x="3083362" y="4075052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1" name="文本框 108">
              <a:extLst>
                <a:ext uri="{FF2B5EF4-FFF2-40B4-BE49-F238E27FC236}">
                  <a16:creationId xmlns:a16="http://schemas.microsoft.com/office/drawing/2014/main" id="{C96123EA-5288-3D4E-7FF7-87688C7924FF}"/>
                </a:ext>
              </a:extLst>
            </p:cNvPr>
            <p:cNvSpPr txBox="1"/>
            <p:nvPr/>
          </p:nvSpPr>
          <p:spPr>
            <a:xfrm>
              <a:off x="3083362" y="431234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2" name="文本框 109">
              <a:extLst>
                <a:ext uri="{FF2B5EF4-FFF2-40B4-BE49-F238E27FC236}">
                  <a16:creationId xmlns:a16="http://schemas.microsoft.com/office/drawing/2014/main" id="{07CBADE8-1E46-BFC8-6DCE-55459F95938F}"/>
                </a:ext>
              </a:extLst>
            </p:cNvPr>
            <p:cNvSpPr txBox="1"/>
            <p:nvPr/>
          </p:nvSpPr>
          <p:spPr>
            <a:xfrm>
              <a:off x="3083362" y="4557555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3" name="文本框 110">
              <a:extLst>
                <a:ext uri="{FF2B5EF4-FFF2-40B4-BE49-F238E27FC236}">
                  <a16:creationId xmlns:a16="http://schemas.microsoft.com/office/drawing/2014/main" id="{B864E9D7-A961-C95F-5199-F5C0AB8CB0E3}"/>
                </a:ext>
              </a:extLst>
            </p:cNvPr>
            <p:cNvSpPr txBox="1"/>
            <p:nvPr/>
          </p:nvSpPr>
          <p:spPr>
            <a:xfrm>
              <a:off x="3083362" y="4794848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4" name="文本框 111">
              <a:extLst>
                <a:ext uri="{FF2B5EF4-FFF2-40B4-BE49-F238E27FC236}">
                  <a16:creationId xmlns:a16="http://schemas.microsoft.com/office/drawing/2014/main" id="{7D466190-22BB-675A-C7CE-606E3655865B}"/>
                </a:ext>
              </a:extLst>
            </p:cNvPr>
            <p:cNvSpPr txBox="1"/>
            <p:nvPr/>
          </p:nvSpPr>
          <p:spPr>
            <a:xfrm>
              <a:off x="3080285" y="4998323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5" name="文本框 112">
              <a:extLst>
                <a:ext uri="{FF2B5EF4-FFF2-40B4-BE49-F238E27FC236}">
                  <a16:creationId xmlns:a16="http://schemas.microsoft.com/office/drawing/2014/main" id="{904DCD1D-7BD7-A5AA-58F5-42BCECC680AA}"/>
                </a:ext>
              </a:extLst>
            </p:cNvPr>
            <p:cNvSpPr txBox="1"/>
            <p:nvPr/>
          </p:nvSpPr>
          <p:spPr>
            <a:xfrm>
              <a:off x="3080285" y="5235616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6" name="文本框 113">
              <a:extLst>
                <a:ext uri="{FF2B5EF4-FFF2-40B4-BE49-F238E27FC236}">
                  <a16:creationId xmlns:a16="http://schemas.microsoft.com/office/drawing/2014/main" id="{98FE0DE3-696E-A653-8B65-DBBC22767BCA}"/>
                </a:ext>
              </a:extLst>
            </p:cNvPr>
            <p:cNvSpPr txBox="1"/>
            <p:nvPr/>
          </p:nvSpPr>
          <p:spPr>
            <a:xfrm>
              <a:off x="3080285" y="5480826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7" name="文本框 114">
              <a:extLst>
                <a:ext uri="{FF2B5EF4-FFF2-40B4-BE49-F238E27FC236}">
                  <a16:creationId xmlns:a16="http://schemas.microsoft.com/office/drawing/2014/main" id="{C04A74A2-6B66-F5BB-B418-BECE1503207A}"/>
                </a:ext>
              </a:extLst>
            </p:cNvPr>
            <p:cNvSpPr txBox="1"/>
            <p:nvPr/>
          </p:nvSpPr>
          <p:spPr>
            <a:xfrm>
              <a:off x="3080285" y="5718119"/>
              <a:ext cx="3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FBDE476A-EC5B-A28B-6437-3FE681D5EDFA}"/>
              </a:ext>
            </a:extLst>
          </p:cNvPr>
          <p:cNvSpPr/>
          <p:nvPr/>
        </p:nvSpPr>
        <p:spPr>
          <a:xfrm>
            <a:off x="2074606" y="3421662"/>
            <a:ext cx="536387" cy="53638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!!2">
            <a:extLst>
              <a:ext uri="{FF2B5EF4-FFF2-40B4-BE49-F238E27FC236}">
                <a16:creationId xmlns:a16="http://schemas.microsoft.com/office/drawing/2014/main" id="{7A8E39FF-B9C5-01F1-7116-BAF8961D6787}"/>
              </a:ext>
            </a:extLst>
          </p:cNvPr>
          <p:cNvSpPr/>
          <p:nvPr/>
        </p:nvSpPr>
        <p:spPr>
          <a:xfrm>
            <a:off x="1759974" y="2305978"/>
            <a:ext cx="1148480" cy="2820783"/>
          </a:xfrm>
          <a:prstGeom prst="rect">
            <a:avLst/>
          </a:prstGeom>
          <a:solidFill>
            <a:srgbClr val="BFE4FF">
              <a:alpha val="6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8" name="组合 145">
            <a:extLst>
              <a:ext uri="{FF2B5EF4-FFF2-40B4-BE49-F238E27FC236}">
                <a16:creationId xmlns:a16="http://schemas.microsoft.com/office/drawing/2014/main" id="{171A8DFE-D243-8A6D-997E-B5717ACB770A}"/>
              </a:ext>
            </a:extLst>
          </p:cNvPr>
          <p:cNvGrpSpPr/>
          <p:nvPr/>
        </p:nvGrpSpPr>
        <p:grpSpPr>
          <a:xfrm rot="10800000">
            <a:off x="1823883" y="2381833"/>
            <a:ext cx="1013989" cy="2676016"/>
            <a:chOff x="3417205" y="1607741"/>
            <a:chExt cx="711628" cy="4319728"/>
          </a:xfrm>
        </p:grpSpPr>
        <p:grpSp>
          <p:nvGrpSpPr>
            <p:cNvPr id="119" name="组合 135">
              <a:extLst>
                <a:ext uri="{FF2B5EF4-FFF2-40B4-BE49-F238E27FC236}">
                  <a16:creationId xmlns:a16="http://schemas.microsoft.com/office/drawing/2014/main" id="{4EAA59B4-D8EA-B77B-42DB-277046B557EE}"/>
                </a:ext>
              </a:extLst>
            </p:cNvPr>
            <p:cNvGrpSpPr/>
            <p:nvPr/>
          </p:nvGrpSpPr>
          <p:grpSpPr>
            <a:xfrm>
              <a:off x="3425593" y="2916425"/>
              <a:ext cx="703240" cy="3011044"/>
              <a:chOff x="3433982" y="2136248"/>
              <a:chExt cx="703240" cy="3011044"/>
            </a:xfrm>
          </p:grpSpPr>
          <p:grpSp>
            <p:nvGrpSpPr>
              <p:cNvPr id="129" name="组合 117">
                <a:extLst>
                  <a:ext uri="{FF2B5EF4-FFF2-40B4-BE49-F238E27FC236}">
                    <a16:creationId xmlns:a16="http://schemas.microsoft.com/office/drawing/2014/main" id="{3743148A-B8DC-1EA4-7B45-F1C01B9531CC}"/>
                  </a:ext>
                </a:extLst>
              </p:cNvPr>
              <p:cNvGrpSpPr/>
              <p:nvPr/>
            </p:nvGrpSpPr>
            <p:grpSpPr>
              <a:xfrm rot="10800000">
                <a:off x="3433983" y="2136248"/>
                <a:ext cx="703239" cy="1311402"/>
                <a:chOff x="8782164" y="2775849"/>
                <a:chExt cx="1762901" cy="1311402"/>
              </a:xfrm>
            </p:grpSpPr>
            <p:grpSp>
              <p:nvGrpSpPr>
                <p:cNvPr id="139" name="组合 118">
                  <a:extLst>
                    <a:ext uri="{FF2B5EF4-FFF2-40B4-BE49-F238E27FC236}">
                      <a16:creationId xmlns:a16="http://schemas.microsoft.com/office/drawing/2014/main" id="{F6F863FB-CAF5-9FB1-CD60-5F612126673E}"/>
                    </a:ext>
                  </a:extLst>
                </p:cNvPr>
                <p:cNvGrpSpPr/>
                <p:nvPr/>
              </p:nvGrpSpPr>
              <p:grpSpPr>
                <a:xfrm>
                  <a:off x="8782166" y="2775849"/>
                  <a:ext cx="1762899" cy="874268"/>
                  <a:chOff x="100667" y="1560352"/>
                  <a:chExt cx="1172364" cy="370514"/>
                </a:xfrm>
              </p:grpSpPr>
              <p:cxnSp>
                <p:nvCxnSpPr>
                  <p:cNvPr id="144" name="直接箭头连接符 123">
                    <a:extLst>
                      <a:ext uri="{FF2B5EF4-FFF2-40B4-BE49-F238E27FC236}">
                        <a16:creationId xmlns:a16="http://schemas.microsoft.com/office/drawing/2014/main" id="{C19D0E14-14F4-945E-D4A9-79AB87252714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560352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箭头连接符 124">
                    <a:extLst>
                      <a:ext uri="{FF2B5EF4-FFF2-40B4-BE49-F238E27FC236}">
                        <a16:creationId xmlns:a16="http://schemas.microsoft.com/office/drawing/2014/main" id="{A47E2DB7-410F-0C29-5637-B42C29FEE863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746308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箭头连接符 125">
                    <a:extLst>
                      <a:ext uri="{FF2B5EF4-FFF2-40B4-BE49-F238E27FC236}">
                        <a16:creationId xmlns:a16="http://schemas.microsoft.com/office/drawing/2014/main" id="{1BB1A185-3445-6085-A43C-8E627D0495EA}"/>
                      </a:ext>
                    </a:extLst>
                  </p:cNvPr>
                  <p:cNvCxnSpPr/>
                  <p:nvPr/>
                </p:nvCxnSpPr>
                <p:spPr>
                  <a:xfrm>
                    <a:off x="100667" y="1930866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0" name="组合 119">
                  <a:extLst>
                    <a:ext uri="{FF2B5EF4-FFF2-40B4-BE49-F238E27FC236}">
                      <a16:creationId xmlns:a16="http://schemas.microsoft.com/office/drawing/2014/main" id="{56C7A205-6767-51A3-0BCB-571B6C49692B}"/>
                    </a:ext>
                  </a:extLst>
                </p:cNvPr>
                <p:cNvGrpSpPr/>
                <p:nvPr/>
              </p:nvGrpSpPr>
              <p:grpSpPr>
                <a:xfrm>
                  <a:off x="8782164" y="3212983"/>
                  <a:ext cx="1762899" cy="874268"/>
                  <a:chOff x="100667" y="1560352"/>
                  <a:chExt cx="1172364" cy="370514"/>
                </a:xfrm>
              </p:grpSpPr>
              <p:cxnSp>
                <p:nvCxnSpPr>
                  <p:cNvPr id="141" name="直接箭头连接符 120">
                    <a:extLst>
                      <a:ext uri="{FF2B5EF4-FFF2-40B4-BE49-F238E27FC236}">
                        <a16:creationId xmlns:a16="http://schemas.microsoft.com/office/drawing/2014/main" id="{7E6258D4-0241-3CBB-9332-D8BA95C3E61A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560352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箭头连接符 121">
                    <a:extLst>
                      <a:ext uri="{FF2B5EF4-FFF2-40B4-BE49-F238E27FC236}">
                        <a16:creationId xmlns:a16="http://schemas.microsoft.com/office/drawing/2014/main" id="{94E7BAC2-504D-3170-C234-B492515D4250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746308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箭头连接符 122">
                    <a:extLst>
                      <a:ext uri="{FF2B5EF4-FFF2-40B4-BE49-F238E27FC236}">
                        <a16:creationId xmlns:a16="http://schemas.microsoft.com/office/drawing/2014/main" id="{A8C54F37-5AB2-E03F-CFB0-2DB206B0AD28}"/>
                      </a:ext>
                    </a:extLst>
                  </p:cNvPr>
                  <p:cNvCxnSpPr/>
                  <p:nvPr/>
                </p:nvCxnSpPr>
                <p:spPr>
                  <a:xfrm>
                    <a:off x="100667" y="1930866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0" name="组合 126">
                <a:extLst>
                  <a:ext uri="{FF2B5EF4-FFF2-40B4-BE49-F238E27FC236}">
                    <a16:creationId xmlns:a16="http://schemas.microsoft.com/office/drawing/2014/main" id="{0BD61471-CFF2-C6FE-FAD9-3DEF2999FEAF}"/>
                  </a:ext>
                </a:extLst>
              </p:cNvPr>
              <p:cNvGrpSpPr/>
              <p:nvPr/>
            </p:nvGrpSpPr>
            <p:grpSpPr>
              <a:xfrm rot="10800000">
                <a:off x="3433982" y="3835890"/>
                <a:ext cx="703239" cy="1311402"/>
                <a:chOff x="8782164" y="2775849"/>
                <a:chExt cx="1762901" cy="1311402"/>
              </a:xfrm>
            </p:grpSpPr>
            <p:grpSp>
              <p:nvGrpSpPr>
                <p:cNvPr id="131" name="组合 127">
                  <a:extLst>
                    <a:ext uri="{FF2B5EF4-FFF2-40B4-BE49-F238E27FC236}">
                      <a16:creationId xmlns:a16="http://schemas.microsoft.com/office/drawing/2014/main" id="{8A0332DE-B60A-4E0A-D889-3900F8AC6922}"/>
                    </a:ext>
                  </a:extLst>
                </p:cNvPr>
                <p:cNvGrpSpPr/>
                <p:nvPr/>
              </p:nvGrpSpPr>
              <p:grpSpPr>
                <a:xfrm>
                  <a:off x="8782166" y="2775849"/>
                  <a:ext cx="1762899" cy="874268"/>
                  <a:chOff x="100667" y="1560352"/>
                  <a:chExt cx="1172364" cy="370514"/>
                </a:xfrm>
              </p:grpSpPr>
              <p:cxnSp>
                <p:nvCxnSpPr>
                  <p:cNvPr id="136" name="直接箭头连接符 132">
                    <a:extLst>
                      <a:ext uri="{FF2B5EF4-FFF2-40B4-BE49-F238E27FC236}">
                        <a16:creationId xmlns:a16="http://schemas.microsoft.com/office/drawing/2014/main" id="{053CFA44-5289-A585-0009-5FC7B5AB3766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560352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箭头连接符 133">
                    <a:extLst>
                      <a:ext uri="{FF2B5EF4-FFF2-40B4-BE49-F238E27FC236}">
                        <a16:creationId xmlns:a16="http://schemas.microsoft.com/office/drawing/2014/main" id="{85ED6D64-A88B-1FAB-DBD2-EECE4EF8D2D2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746308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箭头连接符 134">
                    <a:extLst>
                      <a:ext uri="{FF2B5EF4-FFF2-40B4-BE49-F238E27FC236}">
                        <a16:creationId xmlns:a16="http://schemas.microsoft.com/office/drawing/2014/main" id="{768ABC57-E39E-47C4-2AFB-C753289D7517}"/>
                      </a:ext>
                    </a:extLst>
                  </p:cNvPr>
                  <p:cNvCxnSpPr/>
                  <p:nvPr/>
                </p:nvCxnSpPr>
                <p:spPr>
                  <a:xfrm>
                    <a:off x="100667" y="1930866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组合 128">
                  <a:extLst>
                    <a:ext uri="{FF2B5EF4-FFF2-40B4-BE49-F238E27FC236}">
                      <a16:creationId xmlns:a16="http://schemas.microsoft.com/office/drawing/2014/main" id="{9C8BFE20-6D1A-2C3F-EF1D-5FF854DA77D6}"/>
                    </a:ext>
                  </a:extLst>
                </p:cNvPr>
                <p:cNvGrpSpPr/>
                <p:nvPr/>
              </p:nvGrpSpPr>
              <p:grpSpPr>
                <a:xfrm>
                  <a:off x="8782164" y="3212983"/>
                  <a:ext cx="1762899" cy="874268"/>
                  <a:chOff x="100667" y="1560352"/>
                  <a:chExt cx="1172364" cy="370514"/>
                </a:xfrm>
              </p:grpSpPr>
              <p:cxnSp>
                <p:nvCxnSpPr>
                  <p:cNvPr id="133" name="直接箭头连接符 129">
                    <a:extLst>
                      <a:ext uri="{FF2B5EF4-FFF2-40B4-BE49-F238E27FC236}">
                        <a16:creationId xmlns:a16="http://schemas.microsoft.com/office/drawing/2014/main" id="{1C7E1E70-27A4-A63C-EF94-FDBC8CF63070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560352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箭头连接符 130">
                    <a:extLst>
                      <a:ext uri="{FF2B5EF4-FFF2-40B4-BE49-F238E27FC236}">
                        <a16:creationId xmlns:a16="http://schemas.microsoft.com/office/drawing/2014/main" id="{9F7B43FE-6C3B-579C-A92F-8F01B110A89D}"/>
                      </a:ext>
                    </a:extLst>
                  </p:cNvPr>
                  <p:cNvCxnSpPr/>
                  <p:nvPr/>
                </p:nvCxnSpPr>
                <p:spPr>
                  <a:xfrm>
                    <a:off x="100668" y="1746308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接箭头连接符 131">
                    <a:extLst>
                      <a:ext uri="{FF2B5EF4-FFF2-40B4-BE49-F238E27FC236}">
                        <a16:creationId xmlns:a16="http://schemas.microsoft.com/office/drawing/2014/main" id="{F35E5818-A36C-6233-442D-EA79615ECD3D}"/>
                      </a:ext>
                    </a:extLst>
                  </p:cNvPr>
                  <p:cNvCxnSpPr/>
                  <p:nvPr/>
                </p:nvCxnSpPr>
                <p:spPr>
                  <a:xfrm>
                    <a:off x="100667" y="1930866"/>
                    <a:ext cx="1172363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0" name="组合 136">
              <a:extLst>
                <a:ext uri="{FF2B5EF4-FFF2-40B4-BE49-F238E27FC236}">
                  <a16:creationId xmlns:a16="http://schemas.microsoft.com/office/drawing/2014/main" id="{1D6E4592-DE63-73D1-F175-13F0B83257DE}"/>
                </a:ext>
              </a:extLst>
            </p:cNvPr>
            <p:cNvGrpSpPr/>
            <p:nvPr/>
          </p:nvGrpSpPr>
          <p:grpSpPr>
            <a:xfrm rot="10800000">
              <a:off x="3417205" y="1607741"/>
              <a:ext cx="703239" cy="1311402"/>
              <a:chOff x="8782164" y="2775849"/>
              <a:chExt cx="1762901" cy="1311402"/>
            </a:xfrm>
          </p:grpSpPr>
          <p:grpSp>
            <p:nvGrpSpPr>
              <p:cNvPr id="121" name="组合 137">
                <a:extLst>
                  <a:ext uri="{FF2B5EF4-FFF2-40B4-BE49-F238E27FC236}">
                    <a16:creationId xmlns:a16="http://schemas.microsoft.com/office/drawing/2014/main" id="{A05AD541-4970-C581-4D2A-F353B9734C06}"/>
                  </a:ext>
                </a:extLst>
              </p:cNvPr>
              <p:cNvGrpSpPr/>
              <p:nvPr/>
            </p:nvGrpSpPr>
            <p:grpSpPr>
              <a:xfrm>
                <a:off x="8782166" y="2775849"/>
                <a:ext cx="1762899" cy="874268"/>
                <a:chOff x="100667" y="1560352"/>
                <a:chExt cx="1172364" cy="370514"/>
              </a:xfrm>
            </p:grpSpPr>
            <p:cxnSp>
              <p:nvCxnSpPr>
                <p:cNvPr id="126" name="直接箭头连接符 142">
                  <a:extLst>
                    <a:ext uri="{FF2B5EF4-FFF2-40B4-BE49-F238E27FC236}">
                      <a16:creationId xmlns:a16="http://schemas.microsoft.com/office/drawing/2014/main" id="{06C0DDAC-46A7-15C9-6407-673DFBC357F3}"/>
                    </a:ext>
                  </a:extLst>
                </p:cNvPr>
                <p:cNvCxnSpPr/>
                <p:nvPr/>
              </p:nvCxnSpPr>
              <p:spPr>
                <a:xfrm>
                  <a:off x="100668" y="1560352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箭头连接符 143">
                  <a:extLst>
                    <a:ext uri="{FF2B5EF4-FFF2-40B4-BE49-F238E27FC236}">
                      <a16:creationId xmlns:a16="http://schemas.microsoft.com/office/drawing/2014/main" id="{B5A72401-3B80-2BC4-CF74-B5260BEEE602}"/>
                    </a:ext>
                  </a:extLst>
                </p:cNvPr>
                <p:cNvCxnSpPr/>
                <p:nvPr/>
              </p:nvCxnSpPr>
              <p:spPr>
                <a:xfrm>
                  <a:off x="100668" y="1746308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箭头连接符 144">
                  <a:extLst>
                    <a:ext uri="{FF2B5EF4-FFF2-40B4-BE49-F238E27FC236}">
                      <a16:creationId xmlns:a16="http://schemas.microsoft.com/office/drawing/2014/main" id="{57BB56BD-EE16-FF0C-4E9E-AE783D3AA083}"/>
                    </a:ext>
                  </a:extLst>
                </p:cNvPr>
                <p:cNvCxnSpPr/>
                <p:nvPr/>
              </p:nvCxnSpPr>
              <p:spPr>
                <a:xfrm>
                  <a:off x="100667" y="1930866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组合 138">
                <a:extLst>
                  <a:ext uri="{FF2B5EF4-FFF2-40B4-BE49-F238E27FC236}">
                    <a16:creationId xmlns:a16="http://schemas.microsoft.com/office/drawing/2014/main" id="{40DC9398-6DAD-5064-E064-50F0CE806345}"/>
                  </a:ext>
                </a:extLst>
              </p:cNvPr>
              <p:cNvGrpSpPr/>
              <p:nvPr/>
            </p:nvGrpSpPr>
            <p:grpSpPr>
              <a:xfrm>
                <a:off x="8782164" y="3212983"/>
                <a:ext cx="1762899" cy="874268"/>
                <a:chOff x="100667" y="1560352"/>
                <a:chExt cx="1172364" cy="370514"/>
              </a:xfrm>
            </p:grpSpPr>
            <p:cxnSp>
              <p:nvCxnSpPr>
                <p:cNvPr id="123" name="直接箭头连接符 139">
                  <a:extLst>
                    <a:ext uri="{FF2B5EF4-FFF2-40B4-BE49-F238E27FC236}">
                      <a16:creationId xmlns:a16="http://schemas.microsoft.com/office/drawing/2014/main" id="{365C526C-F828-92F2-01E5-1275A858BCD4}"/>
                    </a:ext>
                  </a:extLst>
                </p:cNvPr>
                <p:cNvCxnSpPr/>
                <p:nvPr/>
              </p:nvCxnSpPr>
              <p:spPr>
                <a:xfrm>
                  <a:off x="100668" y="1560352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箭头连接符 140">
                  <a:extLst>
                    <a:ext uri="{FF2B5EF4-FFF2-40B4-BE49-F238E27FC236}">
                      <a16:creationId xmlns:a16="http://schemas.microsoft.com/office/drawing/2014/main" id="{B1F947FB-A838-4B76-9CBE-C38E77AAAD92}"/>
                    </a:ext>
                  </a:extLst>
                </p:cNvPr>
                <p:cNvCxnSpPr/>
                <p:nvPr/>
              </p:nvCxnSpPr>
              <p:spPr>
                <a:xfrm>
                  <a:off x="100668" y="1746308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箭头连接符 141">
                  <a:extLst>
                    <a:ext uri="{FF2B5EF4-FFF2-40B4-BE49-F238E27FC236}">
                      <a16:creationId xmlns:a16="http://schemas.microsoft.com/office/drawing/2014/main" id="{F5572A26-3044-B96B-331F-85DA51EC617A}"/>
                    </a:ext>
                  </a:extLst>
                </p:cNvPr>
                <p:cNvCxnSpPr/>
                <p:nvPr/>
              </p:nvCxnSpPr>
              <p:spPr>
                <a:xfrm>
                  <a:off x="100667" y="1930866"/>
                  <a:ext cx="1172363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6B6423F-CD26-6768-407A-37C43C610394}"/>
              </a:ext>
            </a:extLst>
          </p:cNvPr>
          <p:cNvGrpSpPr/>
          <p:nvPr/>
        </p:nvGrpSpPr>
        <p:grpSpPr>
          <a:xfrm>
            <a:off x="2037999" y="1815912"/>
            <a:ext cx="609600" cy="3913078"/>
            <a:chOff x="2074606" y="1862177"/>
            <a:chExt cx="609600" cy="426332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45FBE8FF-131E-2EF3-50EC-23B07686B5F8}"/>
                </a:ext>
              </a:extLst>
            </p:cNvPr>
            <p:cNvCxnSpPr/>
            <p:nvPr/>
          </p:nvCxnSpPr>
          <p:spPr>
            <a:xfrm flipV="1">
              <a:off x="2074606" y="1862177"/>
              <a:ext cx="0" cy="365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CFF5FFB9-478D-6F39-A921-725C8C667ACE}"/>
                </a:ext>
              </a:extLst>
            </p:cNvPr>
            <p:cNvCxnSpPr/>
            <p:nvPr/>
          </p:nvCxnSpPr>
          <p:spPr>
            <a:xfrm flipV="1">
              <a:off x="2227006" y="2014577"/>
              <a:ext cx="0" cy="365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05DCEE5-CA1D-10F1-94D3-37687D34A1E1}"/>
                </a:ext>
              </a:extLst>
            </p:cNvPr>
            <p:cNvCxnSpPr/>
            <p:nvPr/>
          </p:nvCxnSpPr>
          <p:spPr>
            <a:xfrm flipV="1">
              <a:off x="2379406" y="2166977"/>
              <a:ext cx="0" cy="365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6DFAE05-6702-E92C-599B-C114D49B3994}"/>
                </a:ext>
              </a:extLst>
            </p:cNvPr>
            <p:cNvCxnSpPr/>
            <p:nvPr/>
          </p:nvCxnSpPr>
          <p:spPr>
            <a:xfrm flipV="1">
              <a:off x="2531806" y="2319377"/>
              <a:ext cx="0" cy="365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C629979-1D60-D300-6F13-A714C2AAF038}"/>
                </a:ext>
              </a:extLst>
            </p:cNvPr>
            <p:cNvCxnSpPr/>
            <p:nvPr/>
          </p:nvCxnSpPr>
          <p:spPr>
            <a:xfrm flipV="1">
              <a:off x="2684206" y="2471777"/>
              <a:ext cx="0" cy="365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6A6390C-893A-8948-7E17-12F35591C755}"/>
                  </a:ext>
                </a:extLst>
              </p:cNvPr>
              <p:cNvSpPr txBox="1"/>
              <p:nvPr/>
            </p:nvSpPr>
            <p:spPr>
              <a:xfrm>
                <a:off x="2692248" y="5338135"/>
                <a:ext cx="17196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6A6390C-893A-8948-7E17-12F35591C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248" y="5338135"/>
                <a:ext cx="171961" cy="307777"/>
              </a:xfrm>
              <a:prstGeom prst="rect">
                <a:avLst/>
              </a:prstGeom>
              <a:blipFill>
                <a:blip r:embed="rId8"/>
                <a:stretch>
                  <a:fillRect l="-35714" r="-25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>
            <a:extLst>
              <a:ext uri="{FF2B5EF4-FFF2-40B4-BE49-F238E27FC236}">
                <a16:creationId xmlns:a16="http://schemas.microsoft.com/office/drawing/2014/main" id="{FDCEED46-0DFE-824E-98A6-CF01F87A10E9}"/>
              </a:ext>
            </a:extLst>
          </p:cNvPr>
          <p:cNvSpPr txBox="1"/>
          <p:nvPr/>
        </p:nvSpPr>
        <p:spPr>
          <a:xfrm>
            <a:off x="8618" y="5561721"/>
            <a:ext cx="30575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/>
              <a:t>霍尔效应测量方法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626FD2D-4314-2C97-5955-33937790967D}"/>
              </a:ext>
            </a:extLst>
          </p:cNvPr>
          <p:cNvCxnSpPr>
            <a:cxnSpLocks/>
          </p:cNvCxnSpPr>
          <p:nvPr/>
        </p:nvCxnSpPr>
        <p:spPr>
          <a:xfrm flipH="1" flipV="1">
            <a:off x="2143432" y="3351264"/>
            <a:ext cx="127820" cy="182511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B0099EA-AD11-AE7F-2B7E-3E48665C9D18}"/>
              </a:ext>
            </a:extLst>
          </p:cNvPr>
          <p:cNvCxnSpPr>
            <a:cxnSpLocks/>
          </p:cNvCxnSpPr>
          <p:nvPr/>
        </p:nvCxnSpPr>
        <p:spPr>
          <a:xfrm flipH="1" flipV="1">
            <a:off x="1957147" y="3615583"/>
            <a:ext cx="216310" cy="40481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EFF0A33-3A0C-C831-C8C3-CF79A86E854E}"/>
              </a:ext>
            </a:extLst>
          </p:cNvPr>
          <p:cNvCxnSpPr>
            <a:cxnSpLocks/>
          </p:cNvCxnSpPr>
          <p:nvPr/>
        </p:nvCxnSpPr>
        <p:spPr>
          <a:xfrm flipH="1">
            <a:off x="1985602" y="3841826"/>
            <a:ext cx="194284" cy="7564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49DF39E-8370-BF32-D0AD-F20B76AAFA53}"/>
              </a:ext>
            </a:extLst>
          </p:cNvPr>
          <p:cNvCxnSpPr>
            <a:cxnSpLocks/>
          </p:cNvCxnSpPr>
          <p:nvPr/>
        </p:nvCxnSpPr>
        <p:spPr>
          <a:xfrm flipH="1">
            <a:off x="2271252" y="3903972"/>
            <a:ext cx="25539" cy="215744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B6779BA-0EE3-5888-CB96-00E6E623AAAB}"/>
              </a:ext>
            </a:extLst>
          </p:cNvPr>
          <p:cNvCxnSpPr>
            <a:cxnSpLocks/>
          </p:cNvCxnSpPr>
          <p:nvPr/>
        </p:nvCxnSpPr>
        <p:spPr>
          <a:xfrm>
            <a:off x="2467467" y="3847916"/>
            <a:ext cx="125313" cy="180531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EFDAD49-FBE2-5B69-F25A-98405915E711}"/>
              </a:ext>
            </a:extLst>
          </p:cNvPr>
          <p:cNvCxnSpPr>
            <a:cxnSpLocks/>
          </p:cNvCxnSpPr>
          <p:nvPr/>
        </p:nvCxnSpPr>
        <p:spPr>
          <a:xfrm flipV="1">
            <a:off x="2399501" y="3294856"/>
            <a:ext cx="43815" cy="217163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F8495C1-2B03-CF27-92EB-2A1FE19DA42C}"/>
              </a:ext>
            </a:extLst>
          </p:cNvPr>
          <p:cNvCxnSpPr>
            <a:cxnSpLocks/>
          </p:cNvCxnSpPr>
          <p:nvPr/>
        </p:nvCxnSpPr>
        <p:spPr>
          <a:xfrm flipV="1">
            <a:off x="2515784" y="3482707"/>
            <a:ext cx="175216" cy="11510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1708816-9AB3-CDE0-4FD0-20BD5B2B5240}"/>
              </a:ext>
            </a:extLst>
          </p:cNvPr>
          <p:cNvCxnSpPr>
            <a:cxnSpLocks/>
          </p:cNvCxnSpPr>
          <p:nvPr/>
        </p:nvCxnSpPr>
        <p:spPr>
          <a:xfrm>
            <a:off x="2539755" y="3758791"/>
            <a:ext cx="218193" cy="5474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6" name="Picture 185" descr="A close-up of a measuring device&#10;&#10;AI-generated content may be incorrect.">
            <a:extLst>
              <a:ext uri="{FF2B5EF4-FFF2-40B4-BE49-F238E27FC236}">
                <a16:creationId xmlns:a16="http://schemas.microsoft.com/office/drawing/2014/main" id="{392CA09B-DB81-9C54-21D1-123AC8541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r="15223"/>
          <a:stretch/>
        </p:blipFill>
        <p:spPr>
          <a:xfrm rot="16200000">
            <a:off x="9331310" y="3520932"/>
            <a:ext cx="1309686" cy="26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7EA5-ABB1-8493-E866-82BF43C5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966E45-E93E-9237-451C-27F415F38F96}"/>
              </a:ext>
            </a:extLst>
          </p:cNvPr>
          <p:cNvSpPr/>
          <p:nvPr/>
        </p:nvSpPr>
        <p:spPr>
          <a:xfrm>
            <a:off x="544513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 descr="A graph with red dots and blue lines&#10;&#10;AI-generated content may be incorrect.">
            <a:extLst>
              <a:ext uri="{FF2B5EF4-FFF2-40B4-BE49-F238E27FC236}">
                <a16:creationId xmlns:a16="http://schemas.microsoft.com/office/drawing/2014/main" id="{73CCCCD0-0034-BF89-405F-FDA46FAD5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8" y="3590118"/>
            <a:ext cx="2903173" cy="2177380"/>
          </a:xfrm>
          <a:prstGeom prst="rect">
            <a:avLst/>
          </a:prstGeom>
        </p:spPr>
      </p:pic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C77B1DEC-55A1-06AD-2C2A-2796DFA70E09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25</a:t>
            </a:fld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BD920-472E-3392-8BEE-72831292F5C0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Parameters Measurement</a:t>
            </a:r>
            <a:r>
              <a:rPr kumimoji="1" lang="zh-CN" altLang="en-US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参量测量方法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4EE0A-393B-4935-7537-BF80139DCDAD}"/>
              </a:ext>
            </a:extLst>
          </p:cNvPr>
          <p:cNvSpPr/>
          <p:nvPr/>
        </p:nvSpPr>
        <p:spPr>
          <a:xfrm>
            <a:off x="8329937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4C490-7827-3739-D208-DE3471B8179E}"/>
              </a:ext>
            </a:extLst>
          </p:cNvPr>
          <p:cNvSpPr/>
          <p:nvPr/>
        </p:nvSpPr>
        <p:spPr>
          <a:xfrm>
            <a:off x="4437225" y="1245155"/>
            <a:ext cx="3317550" cy="4689926"/>
          </a:xfrm>
          <a:prstGeom prst="rect">
            <a:avLst/>
          </a:prstGeom>
          <a:solidFill>
            <a:srgbClr val="DDDDD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0C1A6-ACFD-A8F9-BF65-92BB5EE38296}"/>
              </a:ext>
            </a:extLst>
          </p:cNvPr>
          <p:cNvSpPr txBox="1"/>
          <p:nvPr/>
        </p:nvSpPr>
        <p:spPr>
          <a:xfrm>
            <a:off x="1080407" y="1428189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损耗测量</a:t>
            </a:r>
            <a:endParaRPr lang="en-US" altLang="zh-C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0B970-A71B-F003-5ECB-6044900A4EE3}"/>
              </a:ext>
            </a:extLst>
          </p:cNvPr>
          <p:cNvSpPr txBox="1"/>
          <p:nvPr/>
        </p:nvSpPr>
        <p:spPr>
          <a:xfrm>
            <a:off x="4973119" y="1428188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重力测量</a:t>
            </a:r>
            <a:endParaRPr lang="en-US" altLang="zh-C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7046-301D-732A-EA49-402B4B38869E}"/>
              </a:ext>
            </a:extLst>
          </p:cNvPr>
          <p:cNvSpPr txBox="1"/>
          <p:nvPr/>
        </p:nvSpPr>
        <p:spPr>
          <a:xfrm>
            <a:off x="8865832" y="1434998"/>
            <a:ext cx="22457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其他测量</a:t>
            </a:r>
            <a:endParaRPr lang="en-US" altLang="zh-CN" sz="2400" b="1" dirty="0"/>
          </a:p>
        </p:txBody>
      </p:sp>
      <p:pic>
        <p:nvPicPr>
          <p:cNvPr id="10" name="Picture 9" descr="A white rectangular object with a black circle on it&#10;&#10;AI-generated content may be incorrect.">
            <a:extLst>
              <a:ext uri="{FF2B5EF4-FFF2-40B4-BE49-F238E27FC236}">
                <a16:creationId xmlns:a16="http://schemas.microsoft.com/office/drawing/2014/main" id="{F6526B16-B7D7-7FCF-DA8F-3ADCBAF51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4"/>
          <a:stretch/>
        </p:blipFill>
        <p:spPr>
          <a:xfrm rot="5400000">
            <a:off x="1349307" y="1213669"/>
            <a:ext cx="1707958" cy="2903173"/>
          </a:xfrm>
          <a:prstGeom prst="rect">
            <a:avLst/>
          </a:prstGeom>
        </p:spPr>
      </p:pic>
      <p:pic>
        <p:nvPicPr>
          <p:cNvPr id="22" name="Picture 21" descr="A book on a scale&#10;&#10;AI-generated content may be incorrect.">
            <a:extLst>
              <a:ext uri="{FF2B5EF4-FFF2-40B4-BE49-F238E27FC236}">
                <a16:creationId xmlns:a16="http://schemas.microsoft.com/office/drawing/2014/main" id="{327F672E-38B0-7FB8-2975-E505D4E4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65" y="1804330"/>
            <a:ext cx="2320068" cy="30940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FA322F-B34F-214D-F563-9BD0A277D4F1}"/>
              </a:ext>
            </a:extLst>
          </p:cNvPr>
          <p:cNvSpPr txBox="1"/>
          <p:nvPr/>
        </p:nvSpPr>
        <p:spPr>
          <a:xfrm>
            <a:off x="4620398" y="4965547"/>
            <a:ext cx="29512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测试值和购买时相同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误差为二阶小量</a:t>
            </a:r>
            <a:endParaRPr lang="en-US" altLang="zh-CN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F0F652-1E39-EB0D-1040-94114B65CE33}"/>
              </a:ext>
            </a:extLst>
          </p:cNvPr>
          <p:cNvSpPr txBox="1"/>
          <p:nvPr/>
        </p:nvSpPr>
        <p:spPr>
          <a:xfrm>
            <a:off x="8488017" y="1997355"/>
            <a:ext cx="295120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/>
              <a:t>支架、胶布等等强度均满足要求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（可以承载实验所需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倍以上的力）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126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14DCA-BE14-0835-4236-D13CA957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7B69AD0-187B-EB9F-C487-D52AD4F4B87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26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D1AE1-DC15-A1FA-A6A2-B7D46B8F0C75}"/>
              </a:ext>
            </a:extLst>
          </p:cNvPr>
          <p:cNvSpPr txBox="1"/>
          <p:nvPr/>
        </p:nvSpPr>
        <p:spPr>
          <a:xfrm>
            <a:off x="544512" y="660380"/>
            <a:ext cx="7943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Phenomenon</a:t>
            </a:r>
          </a:p>
          <a:p>
            <a:r>
              <a:rPr kumimoji="1" lang="zh-CN" altLang="en-US" sz="3200" b="1" dirty="0">
                <a:latin typeface="Cambria" panose="02040503050406030204" pitchFamily="18" charset="0"/>
              </a:rPr>
              <a:t>实验现象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单磁铁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9" name="89d231a26c6cc5f15f1b2556231e81bd">
            <a:hlinkClick r:id="" action="ppaction://media"/>
            <a:extLst>
              <a:ext uri="{FF2B5EF4-FFF2-40B4-BE49-F238E27FC236}">
                <a16:creationId xmlns:a16="http://schemas.microsoft.com/office/drawing/2014/main" id="{7741F8DD-AFC6-E2DA-11C7-FBBE0408E2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5" end="953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3653" y="791999"/>
            <a:ext cx="3012984" cy="5356417"/>
          </a:xfrm>
          <a:prstGeom prst="rect">
            <a:avLst/>
          </a:prstGeom>
        </p:spPr>
      </p:pic>
      <p:pic>
        <p:nvPicPr>
          <p:cNvPr id="10" name="4bc3165de9e25ece24ecd748763ce07e">
            <a:hlinkClick r:id="" action="ppaction://media"/>
            <a:extLst>
              <a:ext uri="{FF2B5EF4-FFF2-40B4-BE49-F238E27FC236}">
                <a16:creationId xmlns:a16="http://schemas.microsoft.com/office/drawing/2014/main" id="{50EDA181-AB04-5461-F836-EFCE239679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223" end="335.01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0437" y="792001"/>
            <a:ext cx="3012983" cy="5356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700B9-350E-6F88-B371-A88D31012F9C}"/>
              </a:ext>
            </a:extLst>
          </p:cNvPr>
          <p:cNvSpPr txBox="1"/>
          <p:nvPr/>
        </p:nvSpPr>
        <p:spPr>
          <a:xfrm>
            <a:off x="495824" y="2967335"/>
            <a:ext cx="56001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/>
              <a:t>无初始切向作用力，直线运动后“捕获”。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有初始切向作用力，椭圆进动后“捕获”。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708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14DCA-BE14-0835-4236-D13CA957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45E1B7-1B42-1173-57B4-03BC37173169}"/>
              </a:ext>
            </a:extLst>
          </p:cNvPr>
          <p:cNvSpPr txBox="1"/>
          <p:nvPr/>
        </p:nvSpPr>
        <p:spPr>
          <a:xfrm>
            <a:off x="495824" y="2967335"/>
            <a:ext cx="56001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/>
              <a:t>运动逐渐无规则。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路径及“捕获”结果对初始情况极度敏感。</a:t>
            </a:r>
            <a:endParaRPr lang="en-US" altLang="zh-CN" sz="2000" b="1" dirty="0"/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7B69AD0-187B-EB9F-C487-D52AD4F4B87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27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D1AE1-DC15-A1FA-A6A2-B7D46B8F0C75}"/>
              </a:ext>
            </a:extLst>
          </p:cNvPr>
          <p:cNvSpPr txBox="1"/>
          <p:nvPr/>
        </p:nvSpPr>
        <p:spPr>
          <a:xfrm>
            <a:off x="544512" y="660380"/>
            <a:ext cx="79435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Phenomenon</a:t>
            </a:r>
          </a:p>
          <a:p>
            <a:r>
              <a:rPr kumimoji="1" lang="zh-CN" altLang="en-US" sz="3200" b="1" dirty="0">
                <a:latin typeface="Cambria" panose="02040503050406030204" pitchFamily="18" charset="0"/>
              </a:rPr>
              <a:t>实验现象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双磁铁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5" name="6e61bb0ee0ad80990c818194b361501b">
            <a:hlinkClick r:id="" action="ppaction://media"/>
            <a:extLst>
              <a:ext uri="{FF2B5EF4-FFF2-40B4-BE49-F238E27FC236}">
                <a16:creationId xmlns:a16="http://schemas.microsoft.com/office/drawing/2014/main" id="{A5250757-C13A-9910-7C80-7BFF51D150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9" end="468.34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0438" y="788421"/>
            <a:ext cx="3012984" cy="5356416"/>
          </a:xfrm>
          <a:prstGeom prst="rect">
            <a:avLst/>
          </a:prstGeom>
        </p:spPr>
      </p:pic>
      <p:pic>
        <p:nvPicPr>
          <p:cNvPr id="6" name="ce7ae8fe057803fbc2e6d71c02cff003">
            <a:hlinkClick r:id="" action="ppaction://media"/>
            <a:extLst>
              <a:ext uri="{FF2B5EF4-FFF2-40B4-BE49-F238E27FC236}">
                <a16:creationId xmlns:a16="http://schemas.microsoft.com/office/drawing/2014/main" id="{FBD29D34-D582-50DA-5E79-A99DDA1BF7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57" end="1835.01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3654" y="788420"/>
            <a:ext cx="3012984" cy="53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2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14DCA-BE14-0835-4236-D13CA957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67B69AD0-187B-EB9F-C487-D52AD4F4B87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28</a:t>
            </a:fld>
            <a:endParaRPr kumimoji="1"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D1AE1-DC15-A1FA-A6A2-B7D46B8F0C75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Experimental Phenomenon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实验现象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5" name="1eb45368828724747868556596c5ec9a">
            <a:hlinkClick r:id="" action="ppaction://media"/>
            <a:extLst>
              <a:ext uri="{FF2B5EF4-FFF2-40B4-BE49-F238E27FC236}">
                <a16:creationId xmlns:a16="http://schemas.microsoft.com/office/drawing/2014/main" id="{94C105B9-0FCD-E5B7-3039-D32CC216D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1818863"/>
            <a:ext cx="6096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44749-A37D-19A9-9D2B-3FE2AADD88EE}"/>
              </a:ext>
            </a:extLst>
          </p:cNvPr>
          <p:cNvSpPr txBox="1"/>
          <p:nvPr/>
        </p:nvSpPr>
        <p:spPr>
          <a:xfrm>
            <a:off x="6591824" y="1823213"/>
            <a:ext cx="560017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/>
              <a:t>下方磁柱稳定。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直观印证“转向”模型。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定量验证：利用测得的磁铁性质，算得重力矩为三阶小量，“自转”时间为二阶小量。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6617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B7C2C-BBAB-904D-EB48-DE7038CD4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1ACA15-14F1-87AF-A1DA-A4654F24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ECA8-5C1F-6447-BA2F-96C3811218A5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276B84C4-DA3D-A273-CB2A-12C7F63D81E7}"/>
              </a:ext>
            </a:extLst>
          </p:cNvPr>
          <p:cNvSpPr txBox="1"/>
          <p:nvPr/>
        </p:nvSpPr>
        <p:spPr>
          <a:xfrm>
            <a:off x="864394" y="2229926"/>
            <a:ext cx="10463211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One Magnet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000" dirty="0">
                <a:latin typeface="Cambria" panose="02040503050406030204" pitchFamily="18" charset="0"/>
                <a:ea typeface="Cambria" panose="02040503050406030204" pitchFamily="18" charset="0"/>
              </a:rPr>
              <a:t>Qualitative interpretation, quantitative analysis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3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02D6-7370-14F1-5007-D316E3CA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2DBFE6BC-00A5-6B24-B6C5-66BAF055929C}"/>
              </a:ext>
            </a:extLst>
          </p:cNvPr>
          <p:cNvSpPr/>
          <p:nvPr/>
        </p:nvSpPr>
        <p:spPr>
          <a:xfrm>
            <a:off x="5281185" y="4788301"/>
            <a:ext cx="5431735" cy="1243410"/>
          </a:xfrm>
          <a:prstGeom prst="trapezoid">
            <a:avLst>
              <a:gd name="adj" fmla="val 80155"/>
            </a:avLst>
          </a:prstGeom>
          <a:solidFill>
            <a:schemeClr val="tx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057ED-EA6B-FB3B-2FE8-BB25B80CF5F5}"/>
              </a:ext>
            </a:extLst>
          </p:cNvPr>
          <p:cNvSpPr txBox="1"/>
          <p:nvPr/>
        </p:nvSpPr>
        <p:spPr>
          <a:xfrm>
            <a:off x="231678" y="660380"/>
            <a:ext cx="620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i="1" dirty="0">
                <a:latin typeface="Cambria" panose="02040503050406030204" pitchFamily="18" charset="0"/>
              </a:rPr>
              <a:t>Problem Statement 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题目回顾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9" name="流程图: 直接访问存储器 13">
            <a:extLst>
              <a:ext uri="{FF2B5EF4-FFF2-40B4-BE49-F238E27FC236}">
                <a16:creationId xmlns:a16="http://schemas.microsoft.com/office/drawing/2014/main" id="{E4E1E185-4593-A35F-FBDC-EC266D0083B0}"/>
              </a:ext>
            </a:extLst>
          </p:cNvPr>
          <p:cNvSpPr/>
          <p:nvPr/>
        </p:nvSpPr>
        <p:spPr>
          <a:xfrm rot="16200000">
            <a:off x="8559047" y="4929847"/>
            <a:ext cx="276416" cy="652262"/>
          </a:xfrm>
          <a:prstGeom prst="flowChartMagneticDrum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直接访问存储器 14">
            <a:extLst>
              <a:ext uri="{FF2B5EF4-FFF2-40B4-BE49-F238E27FC236}">
                <a16:creationId xmlns:a16="http://schemas.microsoft.com/office/drawing/2014/main" id="{6DD7F987-C4EA-4A26-5046-C3FCA0D5FEF9}"/>
              </a:ext>
            </a:extLst>
          </p:cNvPr>
          <p:cNvSpPr/>
          <p:nvPr/>
        </p:nvSpPr>
        <p:spPr>
          <a:xfrm rot="14517309">
            <a:off x="8880670" y="3994822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88226A8F-F382-4A12-52A6-3125FADF44A9}"/>
              </a:ext>
            </a:extLst>
          </p:cNvPr>
          <p:cNvCxnSpPr>
            <a:cxnSpLocks/>
          </p:cNvCxnSpPr>
          <p:nvPr/>
        </p:nvCxnSpPr>
        <p:spPr>
          <a:xfrm>
            <a:off x="8063011" y="2539460"/>
            <a:ext cx="912024" cy="167845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A396B-E145-AD09-16F1-F8FD74EDFA9E}"/>
              </a:ext>
            </a:extLst>
          </p:cNvPr>
          <p:cNvCxnSpPr>
            <a:cxnSpLocks/>
          </p:cNvCxnSpPr>
          <p:nvPr/>
        </p:nvCxnSpPr>
        <p:spPr>
          <a:xfrm>
            <a:off x="8055448" y="1319404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C7EE08-B20F-7C25-40B3-E4DA587B8A8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</a:t>
            </a:fld>
            <a:endParaRPr kumimoji="1" lang="zh-CN" altLang="en-US" b="1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7F6EEBAC-2A07-6B07-DF6C-4E7AADF24B15}"/>
              </a:ext>
            </a:extLst>
          </p:cNvPr>
          <p:cNvSpPr txBox="1"/>
          <p:nvPr/>
        </p:nvSpPr>
        <p:spPr>
          <a:xfrm>
            <a:off x="548486" y="1420709"/>
            <a:ext cx="656404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A714D-D561-DBFF-7FEF-CCD32FD522FB}"/>
              </a:ext>
            </a:extLst>
          </p:cNvPr>
          <p:cNvSpPr txBox="1"/>
          <p:nvPr/>
        </p:nvSpPr>
        <p:spPr>
          <a:xfrm>
            <a:off x="548486" y="3378571"/>
            <a:ext cx="6564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一个或两个磁铁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附着在非磁性且非导电的基座上，以便它们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吸引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一个通过绳子悬挂的磁铁。研究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移动磁铁的运动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如何取决于相关参数</a:t>
            </a:r>
            <a:r>
              <a:rPr lang="zh-CN" altLang="en-US" sz="2000" b="1" dirty="0">
                <a:latin typeface="+mn-ea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流程图: 直接访问存储器 13">
            <a:extLst>
              <a:ext uri="{FF2B5EF4-FFF2-40B4-BE49-F238E27FC236}">
                <a16:creationId xmlns:a16="http://schemas.microsoft.com/office/drawing/2014/main" id="{20AA914A-6251-3D7A-C5C7-E89D5701E6AF}"/>
              </a:ext>
            </a:extLst>
          </p:cNvPr>
          <p:cNvSpPr/>
          <p:nvPr/>
        </p:nvSpPr>
        <p:spPr>
          <a:xfrm rot="16200000">
            <a:off x="7319709" y="4929848"/>
            <a:ext cx="276416" cy="652262"/>
          </a:xfrm>
          <a:prstGeom prst="flowChartMagneticDrum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07770-2F36-51DB-1EAA-A4BD25B2502A}"/>
              </a:ext>
            </a:extLst>
          </p:cNvPr>
          <p:cNvSpPr txBox="1"/>
          <p:nvPr/>
        </p:nvSpPr>
        <p:spPr>
          <a:xfrm>
            <a:off x="9769997" y="6088430"/>
            <a:ext cx="22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 </a:t>
            </a:r>
            <a:r>
              <a:rPr lang="zh-CN" altLang="en-US" dirty="0"/>
              <a:t>数量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36638-FC29-CFE9-8C4E-9E0C02A3EB6B}"/>
              </a:ext>
            </a:extLst>
          </p:cNvPr>
          <p:cNvGrpSpPr/>
          <p:nvPr/>
        </p:nvGrpSpPr>
        <p:grpSpPr>
          <a:xfrm>
            <a:off x="9219120" y="5063254"/>
            <a:ext cx="2722190" cy="1378179"/>
            <a:chOff x="9219122" y="5064428"/>
            <a:chExt cx="2722190" cy="13794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739060-F1B8-4681-0CEE-BB91927B2497}"/>
                </a:ext>
              </a:extLst>
            </p:cNvPr>
            <p:cNvGrpSpPr/>
            <p:nvPr/>
          </p:nvGrpSpPr>
          <p:grpSpPr>
            <a:xfrm>
              <a:off x="9219122" y="5064428"/>
              <a:ext cx="2722190" cy="1379409"/>
              <a:chOff x="9165011" y="1910305"/>
              <a:chExt cx="2722190" cy="137940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7E4E4-64FF-DD08-66FA-68E8348751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5346" y="2275515"/>
                <a:ext cx="22015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Length  </a:t>
                </a:r>
                <a:r>
                  <a:rPr lang="zh-CN" altLang="en-US" dirty="0"/>
                  <a:t>绳长</a:t>
                </a:r>
                <a:endParaRPr lang="en-US" altLang="zh-CN" dirty="0"/>
              </a:p>
              <a:p>
                <a:r>
                  <a:rPr lang="en-US" altLang="zh-CN" dirty="0"/>
                  <a:t>Height  </a:t>
                </a:r>
                <a:r>
                  <a:rPr lang="zh-CN" altLang="en-US" dirty="0"/>
                  <a:t>高度</a:t>
                </a:r>
                <a:endParaRPr lang="en-US" altLang="zh-CN" dirty="0"/>
              </a:p>
              <a:p>
                <a:r>
                  <a:rPr lang="en-US" altLang="zh-CN" dirty="0"/>
                  <a:t>Magnetization  </a:t>
                </a:r>
                <a:r>
                  <a:rPr lang="zh-CN" altLang="en-US" dirty="0"/>
                  <a:t>磁化</a:t>
                </a:r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  <p:grpSp>
            <p:nvGrpSpPr>
              <p:cNvPr id="18" name="组合 7">
                <a:extLst>
                  <a:ext uri="{FF2B5EF4-FFF2-40B4-BE49-F238E27FC236}">
                    <a16:creationId xmlns:a16="http://schemas.microsoft.com/office/drawing/2014/main" id="{10677B99-5BF2-F0DC-CC31-D2AB1E0AE350}"/>
                  </a:ext>
                </a:extLst>
              </p:cNvPr>
              <p:cNvGrpSpPr/>
              <p:nvPr/>
            </p:nvGrpSpPr>
            <p:grpSpPr>
              <a:xfrm>
                <a:off x="9165011" y="1910305"/>
                <a:ext cx="2722190" cy="1379409"/>
                <a:chOff x="789338" y="1340227"/>
                <a:chExt cx="5159517" cy="5010810"/>
              </a:xfrm>
            </p:grpSpPr>
            <p:sp>
              <p:nvSpPr>
                <p:cNvPr id="20" name="矩形 8">
                  <a:extLst>
                    <a:ext uri="{FF2B5EF4-FFF2-40B4-BE49-F238E27FC236}">
                      <a16:creationId xmlns:a16="http://schemas.microsoft.com/office/drawing/2014/main" id="{61A93EC8-C16A-529A-BC8A-8B6A2E4947A7}"/>
                    </a:ext>
                  </a:extLst>
                </p:cNvPr>
                <p:cNvSpPr/>
                <p:nvPr/>
              </p:nvSpPr>
              <p:spPr>
                <a:xfrm>
                  <a:off x="789338" y="1860331"/>
                  <a:ext cx="5159517" cy="4490706"/>
                </a:xfrm>
                <a:prstGeom prst="rect">
                  <a:avLst/>
                </a:prstGeom>
                <a:solidFill>
                  <a:schemeClr val="bg2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11">
                  <a:extLst>
                    <a:ext uri="{FF2B5EF4-FFF2-40B4-BE49-F238E27FC236}">
                      <a16:creationId xmlns:a16="http://schemas.microsoft.com/office/drawing/2014/main" id="{3CE5EB48-BEC5-3274-0556-04D7F67EE26F}"/>
                    </a:ext>
                  </a:extLst>
                </p:cNvPr>
                <p:cNvSpPr/>
                <p:nvPr/>
              </p:nvSpPr>
              <p:spPr>
                <a:xfrm>
                  <a:off x="2011165" y="1340227"/>
                  <a:ext cx="2715860" cy="1023951"/>
                </a:xfrm>
                <a:prstGeom prst="rect">
                  <a:avLst/>
                </a:prstGeom>
                <a:solidFill>
                  <a:srgbClr val="C4BBD8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Parameters</a:t>
                  </a:r>
                  <a:endPara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F394F7-E134-55BC-5233-A58D7E54E17E}"/>
                </a:ext>
              </a:extLst>
            </p:cNvPr>
            <p:cNvSpPr txBox="1"/>
            <p:nvPr/>
          </p:nvSpPr>
          <p:spPr>
            <a:xfrm>
              <a:off x="9479454" y="5428906"/>
              <a:ext cx="2201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Position  </a:t>
              </a:r>
              <a:r>
                <a:rPr lang="zh-CN" altLang="en-US" dirty="0"/>
                <a:t>位置</a:t>
              </a:r>
              <a:endParaRPr lang="en-US" altLang="zh-CN" dirty="0"/>
            </a:p>
            <a:p>
              <a:r>
                <a:rPr lang="en-US" altLang="zh-CN" dirty="0"/>
                <a:t>Magnetization  </a:t>
              </a:r>
              <a:r>
                <a:rPr lang="zh-CN" altLang="en-US" dirty="0"/>
                <a:t>磁化</a:t>
              </a:r>
              <a:r>
                <a:rPr lang="en-US" altLang="zh-CN" dirty="0"/>
                <a:t>  </a:t>
              </a:r>
              <a:endParaRPr lang="zh-CN" alt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D62877-29F1-78D1-4D4D-197B9F284C2F}"/>
              </a:ext>
            </a:extLst>
          </p:cNvPr>
          <p:cNvGrpSpPr/>
          <p:nvPr/>
        </p:nvGrpSpPr>
        <p:grpSpPr>
          <a:xfrm>
            <a:off x="9219120" y="2433994"/>
            <a:ext cx="2722190" cy="1379409"/>
            <a:chOff x="9165011" y="1910305"/>
            <a:chExt cx="2722190" cy="13794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6D8C1B-899D-1766-EEFF-6A65C23AE683}"/>
                </a:ext>
              </a:extLst>
            </p:cNvPr>
            <p:cNvSpPr txBox="1">
              <a:spLocks/>
            </p:cNvSpPr>
            <p:nvPr/>
          </p:nvSpPr>
          <p:spPr>
            <a:xfrm>
              <a:off x="9425346" y="2275515"/>
              <a:ext cx="2201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Length  </a:t>
              </a:r>
              <a:r>
                <a:rPr lang="zh-CN" altLang="en-US" dirty="0"/>
                <a:t>绳长</a:t>
              </a:r>
              <a:endParaRPr lang="en-US" altLang="zh-CN" dirty="0"/>
            </a:p>
            <a:p>
              <a:r>
                <a:rPr lang="en-US" altLang="zh-CN" dirty="0"/>
                <a:t>Height  </a:t>
              </a:r>
              <a:r>
                <a:rPr lang="zh-CN" altLang="en-US" dirty="0"/>
                <a:t>高度</a:t>
              </a:r>
              <a:endParaRPr lang="en-US" altLang="zh-CN" dirty="0"/>
            </a:p>
            <a:p>
              <a:r>
                <a:rPr lang="en-US" altLang="zh-CN" dirty="0"/>
                <a:t>Magnetization  </a:t>
              </a:r>
              <a:r>
                <a:rPr lang="zh-CN" altLang="en-US" dirty="0"/>
                <a:t>磁化</a:t>
              </a:r>
              <a:r>
                <a:rPr lang="en-US" altLang="zh-CN" dirty="0"/>
                <a:t>  </a:t>
              </a:r>
              <a:endParaRPr lang="zh-CN" altLang="en-US" dirty="0"/>
            </a:p>
          </p:txBody>
        </p:sp>
        <p:grpSp>
          <p:nvGrpSpPr>
            <p:cNvPr id="26" name="组合 7">
              <a:extLst>
                <a:ext uri="{FF2B5EF4-FFF2-40B4-BE49-F238E27FC236}">
                  <a16:creationId xmlns:a16="http://schemas.microsoft.com/office/drawing/2014/main" id="{8AEF510E-DC9D-A86F-25A2-60D3DD2D6388}"/>
                </a:ext>
              </a:extLst>
            </p:cNvPr>
            <p:cNvGrpSpPr/>
            <p:nvPr/>
          </p:nvGrpSpPr>
          <p:grpSpPr>
            <a:xfrm>
              <a:off x="9165011" y="1910305"/>
              <a:ext cx="2722190" cy="1379409"/>
              <a:chOff x="789338" y="1340227"/>
              <a:chExt cx="5159517" cy="5010810"/>
            </a:xfrm>
          </p:grpSpPr>
          <p:sp>
            <p:nvSpPr>
              <p:cNvPr id="27" name="矩形 8">
                <a:extLst>
                  <a:ext uri="{FF2B5EF4-FFF2-40B4-BE49-F238E27FC236}">
                    <a16:creationId xmlns:a16="http://schemas.microsoft.com/office/drawing/2014/main" id="{9888389B-AAFF-79CB-5E1B-717CF3B2B671}"/>
                  </a:ext>
                </a:extLst>
              </p:cNvPr>
              <p:cNvSpPr/>
              <p:nvPr/>
            </p:nvSpPr>
            <p:spPr>
              <a:xfrm>
                <a:off x="789338" y="1860331"/>
                <a:ext cx="5159517" cy="449070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11">
                <a:extLst>
                  <a:ext uri="{FF2B5EF4-FFF2-40B4-BE49-F238E27FC236}">
                    <a16:creationId xmlns:a16="http://schemas.microsoft.com/office/drawing/2014/main" id="{344DA4B4-98A0-A8AE-67EE-595F5E7FC1DF}"/>
                  </a:ext>
                </a:extLst>
              </p:cNvPr>
              <p:cNvSpPr/>
              <p:nvPr/>
            </p:nvSpPr>
            <p:spPr>
              <a:xfrm>
                <a:off x="2011165" y="1340227"/>
                <a:ext cx="2715860" cy="1023951"/>
              </a:xfrm>
              <a:prstGeom prst="rect">
                <a:avLst/>
              </a:prstGeom>
              <a:solidFill>
                <a:srgbClr val="B9DAE9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endParaRPr lang="zh-CN" alt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B10F62A-1607-13D1-DC2E-4BCEFF0CF680}"/>
              </a:ext>
            </a:extLst>
          </p:cNvPr>
          <p:cNvSpPr txBox="1"/>
          <p:nvPr/>
        </p:nvSpPr>
        <p:spPr>
          <a:xfrm>
            <a:off x="9479454" y="5983636"/>
            <a:ext cx="220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 </a:t>
            </a:r>
            <a:r>
              <a:rPr lang="zh-CN" altLang="en-US" dirty="0"/>
              <a:t>数量</a:t>
            </a:r>
          </a:p>
        </p:txBody>
      </p:sp>
    </p:spTree>
    <p:extLst>
      <p:ext uri="{BB962C8B-B14F-4D97-AF65-F5344CB8AC3E}">
        <p14:creationId xmlns:p14="http://schemas.microsoft.com/office/powerpoint/2010/main" val="3771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38200" y="1809495"/>
            <a:ext cx="10297885" cy="1746108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</p:spPr>
        <p:txBody>
          <a:bodyPr/>
          <a:lstStyle/>
          <a:p>
            <a:fld id="{9FAAECA8-5C1F-6447-BA2F-96C3811218A5}" type="slidenum">
              <a:rPr kumimoji="1" lang="zh-CN" altLang="en-US" smtClean="0"/>
              <a:t>30</a:t>
            </a:fld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38200" y="1809495"/>
            <a:ext cx="10297885" cy="1746108"/>
            <a:chOff x="838200" y="2172749"/>
            <a:chExt cx="10297885" cy="1746108"/>
          </a:xfrm>
        </p:grpSpPr>
        <p:sp>
          <p:nvSpPr>
            <p:cNvPr id="15" name="矩形 14"/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8200" y="3742565"/>
            <a:ext cx="10297885" cy="1746108"/>
            <a:chOff x="838200" y="2172749"/>
            <a:chExt cx="10297885" cy="1746108"/>
          </a:xfrm>
        </p:grpSpPr>
        <p:sp>
          <p:nvSpPr>
            <p:cNvPr id="27" name="矩形 26"/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         New analytical method  </a:t>
              </a:r>
              <a:r>
                <a:rPr kumimoji="1" lang="zh-CN" altLang="en-US" sz="40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新分析方法</a:t>
              </a:r>
              <a:endParaRPr kumimoji="1" lang="en-US" altLang="zh-CN" sz="40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9518" y="484382"/>
            <a:ext cx="5988457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b="1" i="1" dirty="0">
                <a:latin typeface="Cambria" panose="02040503050406030204" pitchFamily="18" charset="0"/>
                <a:ea typeface="Cambria" panose="02040503050406030204" pitchFamily="18" charset="0"/>
              </a:rPr>
              <a:t>One Magnet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6C6F7121-EFAE-1FAC-D885-FB67E923EBCA}"/>
              </a:ext>
            </a:extLst>
          </p:cNvPr>
          <p:cNvSpPr txBox="1"/>
          <p:nvPr/>
        </p:nvSpPr>
        <p:spPr>
          <a:xfrm>
            <a:off x="2451100" y="2328606"/>
            <a:ext cx="728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i="1" dirty="0">
                <a:latin typeface="Cambria" panose="02040503050406030204" pitchFamily="18" charset="0"/>
              </a:rPr>
              <a:t>      Theory Part   </a:t>
            </a:r>
            <a:r>
              <a:rPr kumimoji="1" lang="zh-CN" altLang="en-US" sz="4000" b="1" dirty="0">
                <a:latin typeface="Cambria" panose="02040503050406030204" pitchFamily="18" charset="0"/>
              </a:rPr>
              <a:t>理论部分</a:t>
            </a:r>
            <a:endParaRPr kumimoji="1" lang="en-US" altLang="zh-CN" sz="40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E649FB8F-A823-5F8E-D2C7-BC83EAC48E57}"/>
              </a:ext>
            </a:extLst>
          </p:cNvPr>
          <p:cNvSpPr/>
          <p:nvPr/>
        </p:nvSpPr>
        <p:spPr>
          <a:xfrm>
            <a:off x="7979249" y="1077375"/>
            <a:ext cx="3295645" cy="3330480"/>
          </a:xfrm>
          <a:prstGeom prst="pie">
            <a:avLst>
              <a:gd name="adj1" fmla="val 80715"/>
              <a:gd name="adj2" fmla="val 5416887"/>
            </a:avLst>
          </a:prstGeom>
          <a:solidFill>
            <a:srgbClr val="E7E7E7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E17A1B-7375-AA59-8971-2F0619E7F34B}"/>
              </a:ext>
            </a:extLst>
          </p:cNvPr>
          <p:cNvCxnSpPr>
            <a:cxnSpLocks/>
          </p:cNvCxnSpPr>
          <p:nvPr/>
        </p:nvCxnSpPr>
        <p:spPr>
          <a:xfrm>
            <a:off x="9740444" y="2855786"/>
            <a:ext cx="680189" cy="217061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直接访问存储器 14">
            <a:extLst>
              <a:ext uri="{FF2B5EF4-FFF2-40B4-BE49-F238E27FC236}">
                <a16:creationId xmlns:a16="http://schemas.microsoft.com/office/drawing/2014/main" id="{402E2175-93F2-16AD-17F1-DCCED39B047E}"/>
              </a:ext>
            </a:extLst>
          </p:cNvPr>
          <p:cNvSpPr/>
          <p:nvPr/>
        </p:nvSpPr>
        <p:spPr>
          <a:xfrm rot="14866336">
            <a:off x="10308267" y="4929138"/>
            <a:ext cx="285433" cy="613183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B55C38-CA81-77B8-33C6-9B97D48E6A78}"/>
              </a:ext>
            </a:extLst>
          </p:cNvPr>
          <p:cNvCxnSpPr>
            <a:endCxn id="20" idx="7"/>
          </p:cNvCxnSpPr>
          <p:nvPr/>
        </p:nvCxnSpPr>
        <p:spPr>
          <a:xfrm flipV="1">
            <a:off x="9627071" y="2449222"/>
            <a:ext cx="1172752" cy="29339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4">
            <a:extLst>
              <a:ext uri="{FF2B5EF4-FFF2-40B4-BE49-F238E27FC236}">
                <a16:creationId xmlns:a16="http://schemas.microsoft.com/office/drawing/2014/main" id="{E9F26FE3-BEE2-6783-1872-D31777129414}"/>
              </a:ext>
            </a:extLst>
          </p:cNvPr>
          <p:cNvCxnSpPr>
            <a:cxnSpLocks/>
          </p:cNvCxnSpPr>
          <p:nvPr/>
        </p:nvCxnSpPr>
        <p:spPr>
          <a:xfrm>
            <a:off x="9634635" y="2717252"/>
            <a:ext cx="747615" cy="242148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EB8FFE-001D-7E00-C1BD-8FF9690E9F93}"/>
              </a:ext>
            </a:extLst>
          </p:cNvPr>
          <p:cNvSpPr/>
          <p:nvPr/>
        </p:nvSpPr>
        <p:spPr>
          <a:xfrm>
            <a:off x="7986810" y="2327694"/>
            <a:ext cx="3295650" cy="829843"/>
          </a:xfrm>
          <a:prstGeom prst="ellipse">
            <a:avLst/>
          </a:prstGeom>
          <a:solidFill>
            <a:srgbClr val="DDDDDD">
              <a:alpha val="69804"/>
            </a:srgbClr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038B0-95E5-E722-AFEA-02EB879C5E6D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 err="1">
                <a:latin typeface="Cambria" panose="02040503050406030204" pitchFamily="18" charset="0"/>
              </a:rPr>
              <a:t>Lagrangian</a:t>
            </a:r>
            <a:r>
              <a:rPr kumimoji="1" lang="en-US" altLang="zh-CN" sz="3200" b="1" i="1" dirty="0">
                <a:latin typeface="Cambria" panose="02040503050406030204" pitchFamily="18" charset="0"/>
              </a:rPr>
              <a:t>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拉格朗日量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8">
                <a:extLst>
                  <a:ext uri="{FF2B5EF4-FFF2-40B4-BE49-F238E27FC236}">
                    <a16:creationId xmlns:a16="http://schemas.microsoft.com/office/drawing/2014/main" id="{9DA69713-951F-010E-2A68-7FE4F0BD2178}"/>
                  </a:ext>
                </a:extLst>
              </p:cNvPr>
              <p:cNvSpPr txBox="1"/>
              <p:nvPr/>
            </p:nvSpPr>
            <p:spPr>
              <a:xfrm>
                <a:off x="1262784" y="3028798"/>
                <a:ext cx="7285264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l-GR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𝑚𝑔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18">
                <a:extLst>
                  <a:ext uri="{FF2B5EF4-FFF2-40B4-BE49-F238E27FC236}">
                    <a16:creationId xmlns:a16="http://schemas.microsoft.com/office/drawing/2014/main" id="{9DA69713-951F-010E-2A68-7FE4F0BD2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84" y="3028798"/>
                <a:ext cx="7285264" cy="521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2">
                <a:extLst>
                  <a:ext uri="{FF2B5EF4-FFF2-40B4-BE49-F238E27FC236}">
                    <a16:creationId xmlns:a16="http://schemas.microsoft.com/office/drawing/2014/main" id="{EDCDFCCB-28FF-2D67-888E-0CAD2A09F2EF}"/>
                  </a:ext>
                </a:extLst>
              </p:cNvPr>
              <p:cNvSpPr txBox="1"/>
              <p:nvPr/>
            </p:nvSpPr>
            <p:spPr>
              <a:xfrm>
                <a:off x="1262784" y="4493727"/>
                <a:ext cx="291079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22">
                <a:extLst>
                  <a:ext uri="{FF2B5EF4-FFF2-40B4-BE49-F238E27FC236}">
                    <a16:creationId xmlns:a16="http://schemas.microsoft.com/office/drawing/2014/main" id="{EDCDFCCB-28FF-2D67-888E-0CAD2A09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84" y="4493727"/>
                <a:ext cx="2910797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2E7603-CFD3-F421-AD50-72FF0FB406D7}"/>
              </a:ext>
            </a:extLst>
          </p:cNvPr>
          <p:cNvCxnSpPr>
            <a:cxnSpLocks/>
          </p:cNvCxnSpPr>
          <p:nvPr/>
        </p:nvCxnSpPr>
        <p:spPr>
          <a:xfrm>
            <a:off x="9627072" y="1497196"/>
            <a:ext cx="0" cy="4042757"/>
          </a:xfrm>
          <a:prstGeom prst="line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17C416-6542-198B-00CE-AC6B8C99A400}"/>
                  </a:ext>
                </a:extLst>
              </p:cNvPr>
              <p:cNvSpPr txBox="1"/>
              <p:nvPr/>
            </p:nvSpPr>
            <p:spPr>
              <a:xfrm>
                <a:off x="10706097" y="2465616"/>
                <a:ext cx="213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17C416-6542-198B-00CE-AC6B8C99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7" y="2465616"/>
                <a:ext cx="213327" cy="276999"/>
              </a:xfrm>
              <a:prstGeom prst="rect">
                <a:avLst/>
              </a:prstGeom>
              <a:blipFill>
                <a:blip r:embed="rId4"/>
                <a:stretch>
                  <a:fillRect l="-28571" r="-2571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F91641-7269-E86F-830D-648676F3C8C6}"/>
                  </a:ext>
                </a:extLst>
              </p:cNvPr>
              <p:cNvSpPr txBox="1"/>
              <p:nvPr/>
            </p:nvSpPr>
            <p:spPr>
              <a:xfrm>
                <a:off x="9716348" y="3789495"/>
                <a:ext cx="187872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F91641-7269-E86F-830D-648676F3C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348" y="3789495"/>
                <a:ext cx="187872" cy="314766"/>
              </a:xfrm>
              <a:prstGeom prst="rect">
                <a:avLst/>
              </a:prstGeom>
              <a:blipFill>
                <a:blip r:embed="rId5"/>
                <a:stretch>
                  <a:fillRect l="-32258" t="-21569" r="-77419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DF9051-F3C6-E92A-39EC-A68F58911D87}"/>
                  </a:ext>
                </a:extLst>
              </p:cNvPr>
              <p:cNvSpPr txBox="1"/>
              <p:nvPr/>
            </p:nvSpPr>
            <p:spPr>
              <a:xfrm>
                <a:off x="10130993" y="3793249"/>
                <a:ext cx="130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DF9051-F3C6-E92A-39EC-A68F5891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993" y="3793249"/>
                <a:ext cx="130740" cy="276999"/>
              </a:xfrm>
              <a:prstGeom prst="rect">
                <a:avLst/>
              </a:prstGeom>
              <a:blipFill>
                <a:blip r:embed="rId6"/>
                <a:stretch>
                  <a:fillRect l="-47619" r="-4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F23D2F0C-BEBA-9088-6951-83C9E4AA80F7}"/>
                  </a:ext>
                </a:extLst>
              </p:cNvPr>
              <p:cNvSpPr txBox="1"/>
              <p:nvPr/>
            </p:nvSpPr>
            <p:spPr>
              <a:xfrm>
                <a:off x="1268176" y="1669924"/>
                <a:ext cx="1657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F23D2F0C-BEBA-9088-6951-83C9E4AA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76" y="1669924"/>
                <a:ext cx="1657697" cy="369332"/>
              </a:xfrm>
              <a:prstGeom prst="rect">
                <a:avLst/>
              </a:prstGeom>
              <a:blipFill>
                <a:blip r:embed="rId7"/>
                <a:stretch>
                  <a:fillRect l="-404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454F9BC-A54E-9CDC-EF47-2DD18FBC0595}"/>
              </a:ext>
            </a:extLst>
          </p:cNvPr>
          <p:cNvSpPr txBox="1"/>
          <p:nvPr/>
        </p:nvSpPr>
        <p:spPr>
          <a:xfrm>
            <a:off x="3999505" y="1623757"/>
            <a:ext cx="406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空间约束消除</a:t>
            </a:r>
            <a:r>
              <a:rPr lang="en-US" altLang="zh-CN" sz="2400" i="1" dirty="0">
                <a:latin typeface="Cambria Math" panose="02040503050406030204" pitchFamily="18" charset="0"/>
              </a:rPr>
              <a:t>r</a:t>
            </a:r>
            <a:endParaRPr lang="zh-CN" altLang="en-US" sz="2400" i="1" dirty="0">
              <a:latin typeface="Cambria Math" panose="02040503050406030204" pitchFamily="18" charset="0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07CE9093-7547-D583-E661-736237E671F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058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3D30-1B67-68FA-06F7-21FE707E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5A88E-8F0E-FD12-5F2F-C99E43FBA3BD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Theoretical Result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理论结果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3F367-667D-CCF1-14B9-5E55DD167879}"/>
              </a:ext>
            </a:extLst>
          </p:cNvPr>
          <p:cNvSpPr txBox="1"/>
          <p:nvPr/>
        </p:nvSpPr>
        <p:spPr>
          <a:xfrm>
            <a:off x="544512" y="1485055"/>
            <a:ext cx="4841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通过</a:t>
            </a:r>
            <a:r>
              <a:rPr lang="en-US" altLang="zh-CN" sz="2400" b="1" i="1" dirty="0"/>
              <a:t>Runge-Katta</a:t>
            </a:r>
            <a:r>
              <a:rPr lang="zh-CN" altLang="en-US" sz="2400" b="1" dirty="0"/>
              <a:t>方法进行模拟：</a:t>
            </a:r>
            <a:endParaRPr lang="zh-CN" altLang="en-US" sz="2400" b="1" i="1" dirty="0">
              <a:latin typeface="Cambria Math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67EAAF-FB48-4D62-2840-2B203D396CC8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32</a:t>
            </a:fld>
            <a:endParaRPr kumimoji="1" lang="zh-CN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8C4B-E378-BC7D-FAB3-975C86F8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3" y="1954759"/>
            <a:ext cx="4351851" cy="4242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63B4F-D29E-6D79-09E2-839D104E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8" y="628649"/>
            <a:ext cx="4891088" cy="2720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0A53DB-FB87-6318-71B8-C268665A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3" y="3364817"/>
            <a:ext cx="4957763" cy="27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6A40C-B0A5-272C-98E3-BA73FDA8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F86F2585-467A-D353-0B2D-36E8CA6CA729}"/>
              </a:ext>
            </a:extLst>
          </p:cNvPr>
          <p:cNvSpPr/>
          <p:nvPr/>
        </p:nvSpPr>
        <p:spPr>
          <a:xfrm>
            <a:off x="838200" y="3742565"/>
            <a:ext cx="10297885" cy="1746108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ED747B-3389-BBB0-6265-DE342819D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6" y="134144"/>
            <a:ext cx="596153" cy="441043"/>
          </a:xfrm>
        </p:spPr>
        <p:txBody>
          <a:bodyPr/>
          <a:lstStyle/>
          <a:p>
            <a:fld id="{9FAAECA8-5C1F-6447-BA2F-96C3811218A5}" type="slidenum">
              <a:rPr kumimoji="1" lang="zh-CN" altLang="en-US" smtClean="0"/>
              <a:t>33</a:t>
            </a:fld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732A966-36C9-A87E-7057-F51247704C45}"/>
              </a:ext>
            </a:extLst>
          </p:cNvPr>
          <p:cNvGrpSpPr/>
          <p:nvPr/>
        </p:nvGrpSpPr>
        <p:grpSpPr>
          <a:xfrm>
            <a:off x="838200" y="1809495"/>
            <a:ext cx="10297885" cy="1746108"/>
            <a:chOff x="838200" y="2172749"/>
            <a:chExt cx="10297885" cy="17461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CA43887-81F6-A9D9-346E-DCFA964A0140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68D0A62-ED6D-46C6-ACEC-09A269A6EB96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C83F15-15FF-9C6C-0E47-1B1729A2E2EC}"/>
              </a:ext>
            </a:extLst>
          </p:cNvPr>
          <p:cNvGrpSpPr/>
          <p:nvPr/>
        </p:nvGrpSpPr>
        <p:grpSpPr>
          <a:xfrm>
            <a:off x="838200" y="3742565"/>
            <a:ext cx="10297885" cy="1746108"/>
            <a:chOff x="838200" y="2172749"/>
            <a:chExt cx="10297885" cy="174610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D46E8B-3A7D-034F-9BE9-9727C87BB076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         New analytical method  </a:t>
              </a:r>
              <a:r>
                <a:rPr kumimoji="1" lang="zh-CN" altLang="en-US" sz="40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新分析方法</a:t>
              </a:r>
              <a:endParaRPr kumimoji="1" lang="en-US" altLang="zh-CN" sz="40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9860D65-4FE6-596F-504C-356506D241D0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" name="文本框 4">
            <a:extLst>
              <a:ext uri="{FF2B5EF4-FFF2-40B4-BE49-F238E27FC236}">
                <a16:creationId xmlns:a16="http://schemas.microsoft.com/office/drawing/2014/main" id="{362320C3-DA1D-4212-B3C9-FE41E7F4B932}"/>
              </a:ext>
            </a:extLst>
          </p:cNvPr>
          <p:cNvSpPr txBox="1"/>
          <p:nvPr/>
        </p:nvSpPr>
        <p:spPr>
          <a:xfrm>
            <a:off x="2451100" y="2328606"/>
            <a:ext cx="728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i="1" dirty="0">
                <a:latin typeface="Cambria" panose="02040503050406030204" pitchFamily="18" charset="0"/>
              </a:rPr>
              <a:t>      Theory Part   </a:t>
            </a:r>
            <a:r>
              <a:rPr kumimoji="1" lang="zh-CN" altLang="en-US" sz="4000" b="1" dirty="0">
                <a:latin typeface="Cambria" panose="02040503050406030204" pitchFamily="18" charset="0"/>
              </a:rPr>
              <a:t>理论部分</a:t>
            </a:r>
            <a:endParaRPr kumimoji="1" lang="en-US" altLang="zh-CN" sz="4000" b="1" dirty="0"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D4925-CC2E-40C3-132A-64C58EB3B3F5}"/>
              </a:ext>
            </a:extLst>
          </p:cNvPr>
          <p:cNvSpPr txBox="1"/>
          <p:nvPr/>
        </p:nvSpPr>
        <p:spPr>
          <a:xfrm>
            <a:off x="669518" y="484382"/>
            <a:ext cx="5988457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b="1" i="1" dirty="0">
                <a:latin typeface="Cambria" panose="02040503050406030204" pitchFamily="18" charset="0"/>
                <a:ea typeface="Cambria" panose="02040503050406030204" pitchFamily="18" charset="0"/>
              </a:rPr>
              <a:t>One Magnet</a:t>
            </a:r>
          </a:p>
        </p:txBody>
      </p:sp>
    </p:spTree>
    <p:extLst>
      <p:ext uri="{BB962C8B-B14F-4D97-AF65-F5344CB8AC3E}">
        <p14:creationId xmlns:p14="http://schemas.microsoft.com/office/powerpoint/2010/main" val="264712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32F9B-4AF7-FB36-8136-F890CF548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tential_surface_trajectory">
            <a:hlinkClick r:id="" action="ppaction://media"/>
            <a:extLst>
              <a:ext uri="{FF2B5EF4-FFF2-40B4-BE49-F238E27FC236}">
                <a16:creationId xmlns:a16="http://schemas.microsoft.com/office/drawing/2014/main" id="{B3EA2CE8-AD01-BD86-73BD-AE9E97D40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8562" t="8434" r="9489" b="9225"/>
          <a:stretch/>
        </p:blipFill>
        <p:spPr>
          <a:xfrm>
            <a:off x="380780" y="651406"/>
            <a:ext cx="5715219" cy="5606362"/>
          </a:xfrm>
          <a:prstGeom prst="rect">
            <a:avLst/>
          </a:prstGeom>
        </p:spPr>
      </p:pic>
      <p:pic>
        <p:nvPicPr>
          <p:cNvPr id="6" name="potential_surface_trajectory_vector">
            <a:hlinkClick r:id="" action="ppaction://media"/>
            <a:extLst>
              <a:ext uri="{FF2B5EF4-FFF2-40B4-BE49-F238E27FC236}">
                <a16:creationId xmlns:a16="http://schemas.microsoft.com/office/drawing/2014/main" id="{4D0AB3CF-85EE-C37F-6E05-6371DB655A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23750" t="4629" r="13917" b="10781"/>
          <a:stretch/>
        </p:blipFill>
        <p:spPr>
          <a:xfrm>
            <a:off x="6029325" y="452437"/>
            <a:ext cx="5715219" cy="5816963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FF5C54B1-54A5-5B6A-2765-98399E004D2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34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305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32F9B-4AF7-FB36-8136-F890CF548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3C3E98-9B0C-CC1D-1899-6E286FAB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97" y="1878176"/>
            <a:ext cx="3561846" cy="3031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13FF61-F16F-05DD-1C3E-D1569A0F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20" y="1878176"/>
            <a:ext cx="3702529" cy="303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1849DF-9590-FE3D-0DBF-08D0CA17A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293" y="1878177"/>
            <a:ext cx="3574635" cy="303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6745B-518A-8570-EC57-B2133F2318BC}"/>
                  </a:ext>
                </a:extLst>
              </p:cNvPr>
              <p:cNvSpPr txBox="1"/>
              <p:nvPr/>
            </p:nvSpPr>
            <p:spPr>
              <a:xfrm>
                <a:off x="3413679" y="3147497"/>
                <a:ext cx="3959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6745B-518A-8570-EC57-B2133F231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79" y="3147497"/>
                <a:ext cx="3959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968B9-4D92-9FFC-E6F3-5CDA0512F101}"/>
                  </a:ext>
                </a:extLst>
              </p:cNvPr>
              <p:cNvSpPr txBox="1"/>
              <p:nvPr/>
            </p:nvSpPr>
            <p:spPr>
              <a:xfrm>
                <a:off x="7681720" y="3147496"/>
                <a:ext cx="3959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968B9-4D92-9FFC-E6F3-5CDA0512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720" y="3147496"/>
                <a:ext cx="39594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3">
            <a:extLst>
              <a:ext uri="{FF2B5EF4-FFF2-40B4-BE49-F238E27FC236}">
                <a16:creationId xmlns:a16="http://schemas.microsoft.com/office/drawing/2014/main" id="{0713C7A6-EC36-B100-A41B-9FF6A702A468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重力或磁力升高都使收敛加快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9173CD-E24C-84FA-B421-76A0F2FF8FE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35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2430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B4BCC7-29A8-6645-9604-B5F6943E012B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理论实验对比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0311D-8714-7489-0326-E7757752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52" y="505567"/>
            <a:ext cx="5245880" cy="2917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11016-9810-5EBE-B0A3-CC018BBF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53" y="3381231"/>
            <a:ext cx="5245880" cy="2884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4A90F-BB26-3C09-A8E4-C314AD8C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13" y="1245155"/>
            <a:ext cx="5079684" cy="4952465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47BD8F16-B8A6-DB39-0A85-E3804152AFCA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理论实验对比良好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3C4C5B2-615C-3675-991B-9EFFCCADDAE4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789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62CD-F16F-6094-D554-EA4B64D90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C96D7A-AA2B-1EAD-F4F0-EBD8D9B9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ECA8-5C1F-6447-BA2F-96C3811218A5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0166A4A6-5725-B977-A001-86F41EBCBE00}"/>
              </a:ext>
            </a:extLst>
          </p:cNvPr>
          <p:cNvSpPr txBox="1"/>
          <p:nvPr/>
        </p:nvSpPr>
        <p:spPr>
          <a:xfrm>
            <a:off x="1729633" y="2225164"/>
            <a:ext cx="8732733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Two Magnets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000" dirty="0">
                <a:latin typeface="Cambria" panose="02040503050406030204" pitchFamily="18" charset="0"/>
                <a:ea typeface="Cambria" panose="02040503050406030204" pitchFamily="18" charset="0"/>
              </a:rPr>
              <a:t>Deep analysis, variable influence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0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92B33-76AC-77E4-4A6F-36D699141B19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Two Magnets 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双磁柱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4" name="矩形 3648">
            <a:extLst>
              <a:ext uri="{FF2B5EF4-FFF2-40B4-BE49-F238E27FC236}">
                <a16:creationId xmlns:a16="http://schemas.microsoft.com/office/drawing/2014/main" id="{760C12D9-5AA9-85B0-8A78-5D96E4FDEC46}"/>
              </a:ext>
            </a:extLst>
          </p:cNvPr>
          <p:cNvSpPr/>
          <p:nvPr/>
        </p:nvSpPr>
        <p:spPr>
          <a:xfrm>
            <a:off x="1386423" y="1602346"/>
            <a:ext cx="9419152" cy="875419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F25648C7-EA22-F671-63AE-9976642C7678}"/>
              </a:ext>
            </a:extLst>
          </p:cNvPr>
          <p:cNvSpPr/>
          <p:nvPr/>
        </p:nvSpPr>
        <p:spPr>
          <a:xfrm>
            <a:off x="1386423" y="1610948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椭圆 17">
            <a:extLst>
              <a:ext uri="{FF2B5EF4-FFF2-40B4-BE49-F238E27FC236}">
                <a16:creationId xmlns:a16="http://schemas.microsoft.com/office/drawing/2014/main" id="{E07FD571-51BC-6301-B16C-2D534D372B13}"/>
              </a:ext>
            </a:extLst>
          </p:cNvPr>
          <p:cNvSpPr/>
          <p:nvPr/>
        </p:nvSpPr>
        <p:spPr>
          <a:xfrm>
            <a:off x="1469529" y="1696884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9B8D9FEC-55C3-3DE0-CD19-50680B43FCBB}"/>
              </a:ext>
            </a:extLst>
          </p:cNvPr>
          <p:cNvSpPr/>
          <p:nvPr/>
        </p:nvSpPr>
        <p:spPr>
          <a:xfrm>
            <a:off x="1469529" y="3169237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椭圆 25">
            <a:extLst>
              <a:ext uri="{FF2B5EF4-FFF2-40B4-BE49-F238E27FC236}">
                <a16:creationId xmlns:a16="http://schemas.microsoft.com/office/drawing/2014/main" id="{4409F276-CF61-15F3-7102-2114FB792202}"/>
              </a:ext>
            </a:extLst>
          </p:cNvPr>
          <p:cNvSpPr/>
          <p:nvPr/>
        </p:nvSpPr>
        <p:spPr>
          <a:xfrm>
            <a:off x="1469529" y="4640761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C8D5CBDD-8D89-7F89-7E87-7FE129D79D95}"/>
              </a:ext>
            </a:extLst>
          </p:cNvPr>
          <p:cNvSpPr txBox="1"/>
          <p:nvPr/>
        </p:nvSpPr>
        <p:spPr>
          <a:xfrm>
            <a:off x="2451099" y="1795867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Theory Part 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理论部分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3" name="矩形 10">
            <a:extLst>
              <a:ext uri="{FF2B5EF4-FFF2-40B4-BE49-F238E27FC236}">
                <a16:creationId xmlns:a16="http://schemas.microsoft.com/office/drawing/2014/main" id="{391059CC-BA9B-0FF1-9642-876A532A7AF2}"/>
              </a:ext>
            </a:extLst>
          </p:cNvPr>
          <p:cNvSpPr/>
          <p:nvPr/>
        </p:nvSpPr>
        <p:spPr>
          <a:xfrm>
            <a:off x="1386423" y="3083152"/>
            <a:ext cx="9419152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25C18AB4-C82F-8640-ECC0-6D134514CC5D}"/>
              </a:ext>
            </a:extLst>
          </p:cNvPr>
          <p:cNvSpPr/>
          <p:nvPr/>
        </p:nvSpPr>
        <p:spPr>
          <a:xfrm>
            <a:off x="1386423" y="4555655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94C1A52-8EB2-1B23-B3CF-EA4337B7A510}"/>
              </a:ext>
            </a:extLst>
          </p:cNvPr>
          <p:cNvSpPr txBox="1"/>
          <p:nvPr/>
        </p:nvSpPr>
        <p:spPr>
          <a:xfrm>
            <a:off x="2451099" y="4731454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Parameter Analysis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参量分析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ED2BCE40-FD67-1014-F298-5BA7010D1E10}"/>
              </a:ext>
            </a:extLst>
          </p:cNvPr>
          <p:cNvSpPr txBox="1"/>
          <p:nvPr/>
        </p:nvSpPr>
        <p:spPr>
          <a:xfrm>
            <a:off x="2451099" y="3261755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Fractal Basin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分形谷底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FBAF9204-B63D-17C1-5FFA-8262690A250D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38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3281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50881-CE42-8927-E76B-B87CF7ED05B3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Theoretical Result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理论结果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671C0-28A7-D676-7CB2-9DB409E8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579" y="1338661"/>
            <a:ext cx="4097455" cy="4016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B4DC20-D1E2-9498-597E-6B11274DDD57}"/>
              </a:ext>
            </a:extLst>
          </p:cNvPr>
          <p:cNvSpPr txBox="1"/>
          <p:nvPr/>
        </p:nvSpPr>
        <p:spPr>
          <a:xfrm>
            <a:off x="1923055" y="5448557"/>
            <a:ext cx="1061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在空间中进行较无序运动，</a:t>
            </a:r>
            <a:r>
              <a:rPr lang="zh-CN" altLang="en-US" sz="2400" b="1" dirty="0">
                <a:latin typeface="Cambria Math" panose="02040503050406030204" pitchFamily="18" charset="0"/>
              </a:rPr>
              <a:t>最终能量低于一定阈值被捕获。</a:t>
            </a:r>
            <a:endParaRPr lang="zh-CN" altLang="en-US" sz="2400" dirty="0">
              <a:latin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115D7-A6F7-C5E0-D910-D3F81CC3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1" y="1291908"/>
            <a:ext cx="4119563" cy="4016390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FF58C64-CB79-718D-ACA0-A1E22EB1C1B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39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143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2A7566CF-68A3-93BC-8077-FF8B83CB2B3A}"/>
              </a:ext>
            </a:extLst>
          </p:cNvPr>
          <p:cNvSpPr txBox="1"/>
          <p:nvPr/>
        </p:nvSpPr>
        <p:spPr>
          <a:xfrm>
            <a:off x="3917270" y="151179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Cambria" panose="02040503050406030204" pitchFamily="18" charset="0"/>
            </a:endParaRPr>
          </a:p>
          <a:p>
            <a:pPr algn="ctr"/>
            <a:r>
              <a:rPr kumimoji="1" lang="zh-CN" altLang="en-US" sz="2000" dirty="0">
                <a:latin typeface="+mn-ea"/>
              </a:rPr>
              <a:t>问题描述，变量猜想</a:t>
            </a:r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3BAA01D9-8C53-32A0-2F5C-85561E348E37}"/>
              </a:ext>
            </a:extLst>
          </p:cNvPr>
          <p:cNvSpPr/>
          <p:nvPr/>
        </p:nvSpPr>
        <p:spPr>
          <a:xfrm>
            <a:off x="2700118" y="1513972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2">
            <a:extLst>
              <a:ext uri="{FF2B5EF4-FFF2-40B4-BE49-F238E27FC236}">
                <a16:creationId xmlns:a16="http://schemas.microsoft.com/office/drawing/2014/main" id="{4C04EC7D-AA7C-40D8-5D4B-6A8A07EDEF03}"/>
              </a:ext>
            </a:extLst>
          </p:cNvPr>
          <p:cNvSpPr txBox="1"/>
          <p:nvPr/>
        </p:nvSpPr>
        <p:spPr>
          <a:xfrm>
            <a:off x="2914650" y="1543721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4" name="文本框 19">
            <a:extLst>
              <a:ext uri="{FF2B5EF4-FFF2-40B4-BE49-F238E27FC236}">
                <a16:creationId xmlns:a16="http://schemas.microsoft.com/office/drawing/2014/main" id="{204CEE53-D10A-DE89-1D51-00CF6196E010}"/>
              </a:ext>
            </a:extLst>
          </p:cNvPr>
          <p:cNvSpPr txBox="1"/>
          <p:nvPr/>
        </p:nvSpPr>
        <p:spPr>
          <a:xfrm>
            <a:off x="3917270" y="2560292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Cambria" panose="02040503050406030204" pitchFamily="18" charset="0"/>
            </a:endParaRPr>
          </a:p>
          <a:p>
            <a:pPr algn="ctr"/>
            <a:r>
              <a:rPr kumimoji="1" lang="zh-CN" altLang="en-US" sz="2000" dirty="0">
                <a:latin typeface="+mn-ea"/>
              </a:rPr>
              <a:t>实验装置，初步观察</a:t>
            </a:r>
          </a:p>
        </p:txBody>
      </p:sp>
      <p:sp>
        <p:nvSpPr>
          <p:cNvPr id="25" name="矩形 21">
            <a:extLst>
              <a:ext uri="{FF2B5EF4-FFF2-40B4-BE49-F238E27FC236}">
                <a16:creationId xmlns:a16="http://schemas.microsoft.com/office/drawing/2014/main" id="{BFE1786B-0BA2-BD2A-E49E-EB4E2F65A5DE}"/>
              </a:ext>
            </a:extLst>
          </p:cNvPr>
          <p:cNvSpPr/>
          <p:nvPr/>
        </p:nvSpPr>
        <p:spPr>
          <a:xfrm>
            <a:off x="2700118" y="252507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2">
            <a:extLst>
              <a:ext uri="{FF2B5EF4-FFF2-40B4-BE49-F238E27FC236}">
                <a16:creationId xmlns:a16="http://schemas.microsoft.com/office/drawing/2014/main" id="{CB9A3AA0-1A76-6ACA-F664-B7911C0B83B9}"/>
              </a:ext>
            </a:extLst>
          </p:cNvPr>
          <p:cNvSpPr txBox="1"/>
          <p:nvPr/>
        </p:nvSpPr>
        <p:spPr>
          <a:xfrm>
            <a:off x="2914650" y="2554828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E43CD748-0797-93D5-A9BB-FDB5416DF206}"/>
              </a:ext>
            </a:extLst>
          </p:cNvPr>
          <p:cNvSpPr txBox="1"/>
          <p:nvPr/>
        </p:nvSpPr>
        <p:spPr>
          <a:xfrm>
            <a:off x="3917270" y="348455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Cambria" panose="02040503050406030204" pitchFamily="18" charset="0"/>
            </a:endParaRPr>
          </a:p>
          <a:p>
            <a:pPr algn="ctr"/>
            <a:r>
              <a:rPr kumimoji="1" lang="zh-CN" altLang="en-US" sz="2000" dirty="0">
                <a:latin typeface="+mn-ea"/>
              </a:rPr>
              <a:t>定性解释，定量分析</a:t>
            </a:r>
          </a:p>
        </p:txBody>
      </p:sp>
      <p:sp>
        <p:nvSpPr>
          <p:cNvPr id="29" name="矩形 21">
            <a:extLst>
              <a:ext uri="{FF2B5EF4-FFF2-40B4-BE49-F238E27FC236}">
                <a16:creationId xmlns:a16="http://schemas.microsoft.com/office/drawing/2014/main" id="{558CCA4F-51D6-1766-DDDC-8A71B3CFFB25}"/>
              </a:ext>
            </a:extLst>
          </p:cNvPr>
          <p:cNvSpPr/>
          <p:nvPr/>
        </p:nvSpPr>
        <p:spPr>
          <a:xfrm>
            <a:off x="2700118" y="3484555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656A3293-BAFA-B95E-45DB-FEC14405D4B2}"/>
              </a:ext>
            </a:extLst>
          </p:cNvPr>
          <p:cNvSpPr txBox="1"/>
          <p:nvPr/>
        </p:nvSpPr>
        <p:spPr>
          <a:xfrm>
            <a:off x="2914650" y="351430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3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2" name="文本框 19">
            <a:extLst>
              <a:ext uri="{FF2B5EF4-FFF2-40B4-BE49-F238E27FC236}">
                <a16:creationId xmlns:a16="http://schemas.microsoft.com/office/drawing/2014/main" id="{8CCC9C6D-6BF7-C180-C10C-D39196C6003A}"/>
              </a:ext>
            </a:extLst>
          </p:cNvPr>
          <p:cNvSpPr txBox="1"/>
          <p:nvPr/>
        </p:nvSpPr>
        <p:spPr>
          <a:xfrm>
            <a:off x="3917270" y="4444186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Cambria" panose="02040503050406030204" pitchFamily="18" charset="0"/>
            </a:endParaRPr>
          </a:p>
          <a:p>
            <a:pPr algn="ctr"/>
            <a:r>
              <a:rPr kumimoji="1" lang="zh-CN" altLang="en-US" sz="2000" dirty="0">
                <a:latin typeface="+mn-ea"/>
              </a:rPr>
              <a:t>深邃分析，变量影响</a:t>
            </a:r>
            <a:endParaRPr kumimoji="1" lang="en-US" altLang="zh-CN" sz="2000" dirty="0">
              <a:latin typeface="+mn-ea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3017F8D3-F66E-0C69-2506-F98A45156008}"/>
              </a:ext>
            </a:extLst>
          </p:cNvPr>
          <p:cNvSpPr/>
          <p:nvPr/>
        </p:nvSpPr>
        <p:spPr>
          <a:xfrm>
            <a:off x="2700118" y="4449754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22">
            <a:extLst>
              <a:ext uri="{FF2B5EF4-FFF2-40B4-BE49-F238E27FC236}">
                <a16:creationId xmlns:a16="http://schemas.microsoft.com/office/drawing/2014/main" id="{F216CCAD-E827-B82C-4E51-ACDA881CA30E}"/>
              </a:ext>
            </a:extLst>
          </p:cNvPr>
          <p:cNvSpPr txBox="1"/>
          <p:nvPr/>
        </p:nvSpPr>
        <p:spPr>
          <a:xfrm>
            <a:off x="2914650" y="4479503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7CEFB65-6050-A9A0-D24B-DE942107CF73}"/>
              </a:ext>
            </a:extLst>
          </p:cNvPr>
          <p:cNvSpPr txBox="1">
            <a:spLocks/>
          </p:cNvSpPr>
          <p:nvPr/>
        </p:nvSpPr>
        <p:spPr>
          <a:xfrm>
            <a:off x="838201" y="655394"/>
            <a:ext cx="3065584" cy="757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4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目录</a:t>
            </a: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48F7CB0D-E548-8FF0-53C9-D95486EAF3BE}"/>
              </a:ext>
            </a:extLst>
          </p:cNvPr>
          <p:cNvSpPr txBox="1"/>
          <p:nvPr/>
        </p:nvSpPr>
        <p:spPr>
          <a:xfrm>
            <a:off x="3917270" y="5315566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Cambria" panose="02040503050406030204" pitchFamily="18" charset="0"/>
            </a:endParaRPr>
          </a:p>
          <a:p>
            <a:pPr algn="ctr"/>
            <a:r>
              <a:rPr kumimoji="1" lang="zh-CN" altLang="en-US" sz="2000" dirty="0">
                <a:latin typeface="+mn-ea"/>
              </a:rPr>
              <a:t>研究总结，未来展望</a:t>
            </a:r>
            <a:endParaRPr kumimoji="1" lang="en-US" altLang="zh-CN" sz="2000" dirty="0">
              <a:latin typeface="+mn-ea"/>
            </a:endParaRPr>
          </a:p>
        </p:txBody>
      </p:sp>
      <p:sp>
        <p:nvSpPr>
          <p:cNvPr id="5" name="矩形 21">
            <a:extLst>
              <a:ext uri="{FF2B5EF4-FFF2-40B4-BE49-F238E27FC236}">
                <a16:creationId xmlns:a16="http://schemas.microsoft.com/office/drawing/2014/main" id="{6B96C6D6-6104-F658-EEBD-8096D5C40B24}"/>
              </a:ext>
            </a:extLst>
          </p:cNvPr>
          <p:cNvSpPr/>
          <p:nvPr/>
        </p:nvSpPr>
        <p:spPr>
          <a:xfrm>
            <a:off x="2700118" y="5358311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8355B061-0EFF-C61B-F617-4BAD387A7F14}"/>
              </a:ext>
            </a:extLst>
          </p:cNvPr>
          <p:cNvSpPr txBox="1"/>
          <p:nvPr/>
        </p:nvSpPr>
        <p:spPr>
          <a:xfrm>
            <a:off x="2914650" y="5388060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2A64C-24DF-4A92-5A28-F50B8F8020E2}"/>
              </a:ext>
            </a:extLst>
          </p:cNvPr>
          <p:cNvSpPr txBox="1"/>
          <p:nvPr/>
        </p:nvSpPr>
        <p:spPr>
          <a:xfrm>
            <a:off x="4457700" y="1511794"/>
            <a:ext cx="44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Introduction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导言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48F0DADB-758D-823E-B7BC-EAB940FB0C0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</a:t>
            </a:fld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955B9-F3EA-C884-3763-A0136CE6D71C}"/>
              </a:ext>
            </a:extLst>
          </p:cNvPr>
          <p:cNvSpPr txBox="1"/>
          <p:nvPr/>
        </p:nvSpPr>
        <p:spPr>
          <a:xfrm>
            <a:off x="4444211" y="2559581"/>
            <a:ext cx="44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Preliminaries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预实验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65564-7FF0-7EA2-EE2A-45979C7B534A}"/>
              </a:ext>
            </a:extLst>
          </p:cNvPr>
          <p:cNvSpPr txBox="1"/>
          <p:nvPr/>
        </p:nvSpPr>
        <p:spPr>
          <a:xfrm>
            <a:off x="4457700" y="3484555"/>
            <a:ext cx="44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One Magnet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单磁柱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E8052-7E44-4EBC-40FB-83FA33ADFE08}"/>
              </a:ext>
            </a:extLst>
          </p:cNvPr>
          <p:cNvSpPr txBox="1"/>
          <p:nvPr/>
        </p:nvSpPr>
        <p:spPr>
          <a:xfrm>
            <a:off x="4457700" y="4449754"/>
            <a:ext cx="44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Two Magnet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双磁柱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F0804-08B2-A2AC-9ABD-CD8E06E316C7}"/>
              </a:ext>
            </a:extLst>
          </p:cNvPr>
          <p:cNvSpPr txBox="1"/>
          <p:nvPr/>
        </p:nvSpPr>
        <p:spPr>
          <a:xfrm>
            <a:off x="4444211" y="5358311"/>
            <a:ext cx="44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Conclusion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总结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F240-0088-3787-8908-471FDADA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7ee86af0210b3c62259faabedad3e5b">
            <a:hlinkClick r:id="" action="ppaction://media"/>
            <a:extLst>
              <a:ext uri="{FF2B5EF4-FFF2-40B4-BE49-F238E27FC236}">
                <a16:creationId xmlns:a16="http://schemas.microsoft.com/office/drawing/2014/main" id="{0C37DCB1-E5FF-B877-F701-61B704914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"/>
                </p14:media>
              </p:ext>
            </p:extLst>
          </p:nvPr>
        </p:nvPicPr>
        <p:blipFill>
          <a:blip r:embed="rId5"/>
          <a:srcRect l="20298" t="6749" r="9021" b="9343"/>
          <a:stretch>
            <a:fillRect/>
          </a:stretch>
        </p:blipFill>
        <p:spPr>
          <a:xfrm>
            <a:off x="6090976" y="552288"/>
            <a:ext cx="5486508" cy="5582863"/>
          </a:xfrm>
          <a:prstGeom prst="rect">
            <a:avLst/>
          </a:prstGeom>
        </p:spPr>
      </p:pic>
      <p:pic>
        <p:nvPicPr>
          <p:cNvPr id="3" name="1b9c80e33b96e72e4503c58c44fe74f4">
            <a:hlinkClick r:id="" action="ppaction://media"/>
            <a:extLst>
              <a:ext uri="{FF2B5EF4-FFF2-40B4-BE49-F238E27FC236}">
                <a16:creationId xmlns:a16="http://schemas.microsoft.com/office/drawing/2014/main" id="{54AC2352-9CDC-3AAA-9E01-36AEBAAB91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8000"/>
                </p14:media>
              </p:ext>
            </p:extLst>
          </p:nvPr>
        </p:nvPicPr>
        <p:blipFill>
          <a:blip r:embed="rId6"/>
          <a:srcRect l="18600" t="7074" r="9043" b="8854"/>
          <a:stretch>
            <a:fillRect/>
          </a:stretch>
        </p:blipFill>
        <p:spPr>
          <a:xfrm>
            <a:off x="545690" y="582376"/>
            <a:ext cx="5545286" cy="5522686"/>
          </a:xfrm>
          <a:prstGeom prst="rect">
            <a:avLst/>
          </a:prstGeom>
        </p:spPr>
      </p:pic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8BC2F8E6-40C2-6F59-A2B7-60E579BCC0B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55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559F1-90C2-01BB-3625-8C29C929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293" y="1878176"/>
            <a:ext cx="3574635" cy="3031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BD5C9-412C-9F27-C8B9-C47F4AA9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57" y="1878176"/>
            <a:ext cx="3702529" cy="3031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FFB32-B260-0722-BB43-A1063485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896" y="1878176"/>
            <a:ext cx="3561846" cy="303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65F783-705A-0384-6DD7-56F42081C11E}"/>
                  </a:ext>
                </a:extLst>
              </p:cNvPr>
              <p:cNvSpPr txBox="1"/>
              <p:nvPr/>
            </p:nvSpPr>
            <p:spPr>
              <a:xfrm>
                <a:off x="3413679" y="3147497"/>
                <a:ext cx="3959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65F783-705A-0384-6DD7-56F42081C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79" y="3147497"/>
                <a:ext cx="39594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592050-AB53-C9E0-D99F-884EAF32F3AC}"/>
                  </a:ext>
                </a:extLst>
              </p:cNvPr>
              <p:cNvSpPr txBox="1"/>
              <p:nvPr/>
            </p:nvSpPr>
            <p:spPr>
              <a:xfrm>
                <a:off x="7681720" y="3147496"/>
                <a:ext cx="3959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592050-AB53-C9E0-D99F-884EAF32F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720" y="3147496"/>
                <a:ext cx="39594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C4BCB3-80F7-21F2-5188-80A970D51F72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Potential Diagram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势图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6FF71E7F-2639-A161-5F48-4FE0FD7A3BEA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91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FC5B-7150-3AAB-AD97-7636A0C3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9C1F0-D642-15C0-E97B-9F7A464862DB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Potential Diagram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势图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0BF7C4AD-2239-B4D9-9D16-45240C2BAC2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42</a:t>
            </a:fld>
            <a:endParaRPr kumimoji="1" lang="zh-CN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924B9-D0E6-5F38-BABE-CB0C304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1853"/>
          <a:stretch/>
        </p:blipFill>
        <p:spPr>
          <a:xfrm>
            <a:off x="5724801" y="608023"/>
            <a:ext cx="5299545" cy="5641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FBB793-4BB5-4FB4-7D73-875C956E50AA}"/>
              </a:ext>
            </a:extLst>
          </p:cNvPr>
          <p:cNvSpPr txBox="1"/>
          <p:nvPr/>
        </p:nvSpPr>
        <p:spPr>
          <a:xfrm>
            <a:off x="330028" y="2773403"/>
            <a:ext cx="53860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latin typeface="+mj-ea"/>
                <a:ea typeface="+mj-ea"/>
              </a:rPr>
              <a:t>势阱中，</a:t>
            </a:r>
            <a:endParaRPr lang="en-US" altLang="zh-CN" sz="2800" b="1" dirty="0">
              <a:latin typeface="+mj-ea"/>
              <a:ea typeface="+mj-ea"/>
            </a:endParaRPr>
          </a:p>
          <a:p>
            <a:r>
              <a:rPr lang="zh-CN" altLang="en-US" sz="2800" b="1" dirty="0">
                <a:latin typeface="+mj-ea"/>
                <a:ea typeface="+mj-ea"/>
              </a:rPr>
              <a:t>“水”的部分的静点被“捕获”。</a:t>
            </a:r>
          </a:p>
        </p:txBody>
      </p:sp>
    </p:spTree>
    <p:extLst>
      <p:ext uri="{BB962C8B-B14F-4D97-AF65-F5344CB8AC3E}">
        <p14:creationId xmlns:p14="http://schemas.microsoft.com/office/powerpoint/2010/main" val="372070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9DF0-A87D-EA9E-2779-E49F6ADFA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303474C5-5FB7-019F-929F-44CBFD2FAE7E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43</a:t>
            </a:fld>
            <a:endParaRPr kumimoji="1" lang="zh-CN" altLang="en-US" b="1" dirty="0"/>
          </a:p>
        </p:txBody>
      </p:sp>
      <p:pic>
        <p:nvPicPr>
          <p:cNvPr id="7" name="Picture 6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96114EF7-5E28-AD6D-CF38-4AC82960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83" y="587627"/>
            <a:ext cx="2432429" cy="2449836"/>
          </a:xfrm>
          <a:prstGeom prst="rect">
            <a:avLst/>
          </a:prstGeom>
        </p:spPr>
      </p:pic>
      <p:pic>
        <p:nvPicPr>
          <p:cNvPr id="9" name="Picture 8" descr="A graph showing a normal and a normal graph&#10;&#10;AI-generated content may be incorrect.">
            <a:extLst>
              <a:ext uri="{FF2B5EF4-FFF2-40B4-BE49-F238E27FC236}">
                <a16:creationId xmlns:a16="http://schemas.microsoft.com/office/drawing/2014/main" id="{47B83F6D-36E6-95A2-CE82-E68C903C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14" y="488940"/>
            <a:ext cx="4582124" cy="2548522"/>
          </a:xfrm>
          <a:prstGeom prst="rect">
            <a:avLst/>
          </a:prstGeom>
        </p:spPr>
      </p:pic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BBF8F01C-86A9-58F8-0144-87354ECAA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13" y="3037462"/>
            <a:ext cx="4582124" cy="2548522"/>
          </a:xfrm>
          <a:prstGeom prst="rect">
            <a:avLst/>
          </a:prstGeom>
        </p:spPr>
      </p:pic>
      <p:pic>
        <p:nvPicPr>
          <p:cNvPr id="16" name="Picture 15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4FF6B73E-8FA1-DCCB-3E23-0969D6281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56" y="3820539"/>
            <a:ext cx="2432429" cy="2449834"/>
          </a:xfrm>
          <a:prstGeom prst="rect">
            <a:avLst/>
          </a:prstGeom>
        </p:spPr>
      </p:pic>
      <p:pic>
        <p:nvPicPr>
          <p:cNvPr id="18" name="Picture 17" descr="A graph showing a purple and red line&#10;&#10;AI-generated content may be incorrect.">
            <a:extLst>
              <a:ext uri="{FF2B5EF4-FFF2-40B4-BE49-F238E27FC236}">
                <a16:creationId xmlns:a16="http://schemas.microsoft.com/office/drawing/2014/main" id="{C1DAEBC1-E353-5FB9-1E80-54D13A604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8264"/>
            <a:ext cx="4427057" cy="2462275"/>
          </a:xfrm>
          <a:prstGeom prst="rect">
            <a:avLst/>
          </a:prstGeom>
        </p:spPr>
      </p:pic>
      <p:pic>
        <p:nvPicPr>
          <p:cNvPr id="20" name="Picture 19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14D6610-160D-D05A-3376-93B913E50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08098"/>
            <a:ext cx="4427057" cy="2462275"/>
          </a:xfrm>
          <a:prstGeom prst="rect">
            <a:avLst/>
          </a:prstGeom>
        </p:spPr>
      </p:pic>
      <p:sp>
        <p:nvSpPr>
          <p:cNvPr id="21" name="矩形 3">
            <a:extLst>
              <a:ext uri="{FF2B5EF4-FFF2-40B4-BE49-F238E27FC236}">
                <a16:creationId xmlns:a16="http://schemas.microsoft.com/office/drawing/2014/main" id="{FA8D42F6-3EC2-BFDA-B459-EA2483F7F948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在某一点理论实验会“分岔”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8B79B-4875-CF81-D586-A01B584E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6C782-7BEE-ACFE-39ED-BE70713D02A5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Lyapunov exponent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李指数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8A75E8-E154-4073-5C11-22DFF555BF0C}"/>
                  </a:ext>
                </a:extLst>
              </p:cNvPr>
              <p:cNvSpPr txBox="1"/>
              <p:nvPr/>
            </p:nvSpPr>
            <p:spPr>
              <a:xfrm>
                <a:off x="4845145" y="2660500"/>
                <a:ext cx="2533449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8A75E8-E154-4073-5C11-22DFF555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45" y="2660500"/>
                <a:ext cx="2533449" cy="383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761BD8-24F6-B85D-B244-582D32D77AE9}"/>
                  </a:ext>
                </a:extLst>
              </p:cNvPr>
              <p:cNvSpPr txBox="1"/>
              <p:nvPr/>
            </p:nvSpPr>
            <p:spPr>
              <a:xfrm>
                <a:off x="904875" y="1662112"/>
                <a:ext cx="6103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/>
                  <a:t>相空间中初始间隔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的两条轨迹的分离率为</a:t>
                </a:r>
                <a:r>
                  <a:rPr lang="en-US" altLang="zh-CN" sz="2400" b="1" dirty="0"/>
                  <a:t>: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761BD8-24F6-B85D-B244-582D32D77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662112"/>
                <a:ext cx="6103146" cy="369332"/>
              </a:xfrm>
              <a:prstGeom prst="rect">
                <a:avLst/>
              </a:prstGeom>
              <a:blipFill>
                <a:blip r:embed="rId3"/>
                <a:stretch>
                  <a:fillRect l="-2994" t="-30000" r="-2395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97DDA6-159C-CEA2-F4FB-6048B16C6780}"/>
              </a:ext>
            </a:extLst>
          </p:cNvPr>
          <p:cNvSpPr txBox="1"/>
          <p:nvPr/>
        </p:nvSpPr>
        <p:spPr>
          <a:xfrm>
            <a:off x="904875" y="3828169"/>
            <a:ext cx="672941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/>
              <a:t>不同相空间有不同量，取其最大。</a:t>
            </a:r>
            <a:endParaRPr lang="en-US" altLang="zh-CN" sz="2400" b="1" dirty="0"/>
          </a:p>
          <a:p>
            <a:endParaRPr lang="en-US" altLang="zh-CN" sz="2400" dirty="0"/>
          </a:p>
          <a:p>
            <a:r>
              <a:rPr lang="zh-CN" altLang="en-US" sz="2400" b="1" dirty="0"/>
              <a:t>因此对于不同分离，不同参量进行计算。</a:t>
            </a:r>
            <a:endParaRPr lang="en-US" altLang="zh-CN" sz="2400" b="1" dirty="0"/>
          </a:p>
          <a:p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7139EA-8565-37C6-19F8-24DFA36C76FE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44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52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487F-FCEE-0338-6B42-EAB23EE4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6B67158-3142-6031-62ED-998C5C55031C}"/>
              </a:ext>
            </a:extLst>
          </p:cNvPr>
          <p:cNvGrpSpPr/>
          <p:nvPr/>
        </p:nvGrpSpPr>
        <p:grpSpPr>
          <a:xfrm>
            <a:off x="901622" y="566014"/>
            <a:ext cx="10388755" cy="5647971"/>
            <a:chOff x="324914" y="536519"/>
            <a:chExt cx="10144200" cy="5515016"/>
          </a:xfrm>
        </p:grpSpPr>
        <p:pic>
          <p:nvPicPr>
            <p:cNvPr id="3" name="Picture 2" descr="A graph of a graph showing a number of different colored lines&#10;&#10;AI-generated content may be incorrect.">
              <a:extLst>
                <a:ext uri="{FF2B5EF4-FFF2-40B4-BE49-F238E27FC236}">
                  <a16:creationId xmlns:a16="http://schemas.microsoft.com/office/drawing/2014/main" id="{CF66B922-8FC1-5A9F-87E5-773F2EF4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14" y="536519"/>
              <a:ext cx="3381400" cy="2757508"/>
            </a:xfrm>
            <a:prstGeom prst="rect">
              <a:avLst/>
            </a:prstGeom>
          </p:spPr>
        </p:pic>
        <p:pic>
          <p:nvPicPr>
            <p:cNvPr id="6" name="Picture 5" descr="A graph of a graph showing a number of different colored lines&#10;&#10;AI-generated content may be incorrect.">
              <a:extLst>
                <a:ext uri="{FF2B5EF4-FFF2-40B4-BE49-F238E27FC236}">
                  <a16:creationId xmlns:a16="http://schemas.microsoft.com/office/drawing/2014/main" id="{1F7CAED6-DFD2-118F-1643-B326F4AD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314" y="536519"/>
              <a:ext cx="3381400" cy="2757508"/>
            </a:xfrm>
            <a:prstGeom prst="rect">
              <a:avLst/>
            </a:prstGeom>
          </p:spPr>
        </p:pic>
        <p:pic>
          <p:nvPicPr>
            <p:cNvPr id="8" name="Picture 7" descr="A graph of a graph&#10;&#10;AI-generated content may be incorrect.">
              <a:extLst>
                <a:ext uri="{FF2B5EF4-FFF2-40B4-BE49-F238E27FC236}">
                  <a16:creationId xmlns:a16="http://schemas.microsoft.com/office/drawing/2014/main" id="{250D9D56-5EA7-0578-30CD-9DAAF34A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714" y="536519"/>
              <a:ext cx="3381400" cy="2757508"/>
            </a:xfrm>
            <a:prstGeom prst="rect">
              <a:avLst/>
            </a:prstGeom>
          </p:spPr>
        </p:pic>
        <p:pic>
          <p:nvPicPr>
            <p:cNvPr id="10" name="Picture 9" descr="A graph of a function&#10;&#10;AI-generated content may be incorrect.">
              <a:extLst>
                <a:ext uri="{FF2B5EF4-FFF2-40B4-BE49-F238E27FC236}">
                  <a16:creationId xmlns:a16="http://schemas.microsoft.com/office/drawing/2014/main" id="{051B0A4C-CFE3-58AA-8F06-6BE19123A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14" y="3294027"/>
              <a:ext cx="3381400" cy="2757508"/>
            </a:xfrm>
            <a:prstGeom prst="rect">
              <a:avLst/>
            </a:prstGeom>
          </p:spPr>
        </p:pic>
        <p:pic>
          <p:nvPicPr>
            <p:cNvPr id="12" name="Picture 11" descr="A graph of a graph&#10;&#10;AI-generated content may be incorrect.">
              <a:extLst>
                <a:ext uri="{FF2B5EF4-FFF2-40B4-BE49-F238E27FC236}">
                  <a16:creationId xmlns:a16="http://schemas.microsoft.com/office/drawing/2014/main" id="{F097D265-F269-E1E3-63E7-81EA7CCF8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314" y="3294027"/>
              <a:ext cx="3381400" cy="2757508"/>
            </a:xfrm>
            <a:prstGeom prst="rect">
              <a:avLst/>
            </a:prstGeom>
          </p:spPr>
        </p:pic>
        <p:pic>
          <p:nvPicPr>
            <p:cNvPr id="14" name="Picture 13" descr="A graph of a graph&#10;&#10;AI-generated content may be incorrect.">
              <a:extLst>
                <a:ext uri="{FF2B5EF4-FFF2-40B4-BE49-F238E27FC236}">
                  <a16:creationId xmlns:a16="http://schemas.microsoft.com/office/drawing/2014/main" id="{173CA8FD-5FC8-9EFB-0031-A8444905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714" y="3294027"/>
              <a:ext cx="3381400" cy="2757508"/>
            </a:xfrm>
            <a:prstGeom prst="rect">
              <a:avLst/>
            </a:prstGeom>
          </p:spPr>
        </p:pic>
      </p:grp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70D76E15-D1EA-66F4-804B-7130422B785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45</a:t>
            </a:fld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8EECF-F48F-1B55-8551-27C0D64D3285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系统为混沌系统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0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C7E1-6679-3F0E-7EA5-A6452668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648">
            <a:extLst>
              <a:ext uri="{FF2B5EF4-FFF2-40B4-BE49-F238E27FC236}">
                <a16:creationId xmlns:a16="http://schemas.microsoft.com/office/drawing/2014/main" id="{64ADC321-4E91-FB95-E45E-E434CC791EA3}"/>
              </a:ext>
            </a:extLst>
          </p:cNvPr>
          <p:cNvSpPr/>
          <p:nvPr/>
        </p:nvSpPr>
        <p:spPr>
          <a:xfrm>
            <a:off x="1386423" y="3077025"/>
            <a:ext cx="9419152" cy="875419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8C16B0C6-9AF4-7D74-8164-500865BE6116}"/>
              </a:ext>
            </a:extLst>
          </p:cNvPr>
          <p:cNvSpPr txBox="1"/>
          <p:nvPr/>
        </p:nvSpPr>
        <p:spPr>
          <a:xfrm>
            <a:off x="2451099" y="3261755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Fractal Basin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分形谷底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12C7-2941-8067-8FA3-00462CE3584D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Two Magnets 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双磁柱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CCD44208-27E7-57A9-934B-4E459A8E4B73}"/>
              </a:ext>
            </a:extLst>
          </p:cNvPr>
          <p:cNvSpPr/>
          <p:nvPr/>
        </p:nvSpPr>
        <p:spPr>
          <a:xfrm>
            <a:off x="1386423" y="1610948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椭圆 17">
            <a:extLst>
              <a:ext uri="{FF2B5EF4-FFF2-40B4-BE49-F238E27FC236}">
                <a16:creationId xmlns:a16="http://schemas.microsoft.com/office/drawing/2014/main" id="{F6FC5477-3156-85EA-3692-9B24C514BA98}"/>
              </a:ext>
            </a:extLst>
          </p:cNvPr>
          <p:cNvSpPr/>
          <p:nvPr/>
        </p:nvSpPr>
        <p:spPr>
          <a:xfrm>
            <a:off x="1469529" y="1696884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6EFACBD1-1220-B2F0-39CD-4590605B9113}"/>
              </a:ext>
            </a:extLst>
          </p:cNvPr>
          <p:cNvSpPr/>
          <p:nvPr/>
        </p:nvSpPr>
        <p:spPr>
          <a:xfrm>
            <a:off x="1469529" y="3169237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椭圆 25">
            <a:extLst>
              <a:ext uri="{FF2B5EF4-FFF2-40B4-BE49-F238E27FC236}">
                <a16:creationId xmlns:a16="http://schemas.microsoft.com/office/drawing/2014/main" id="{F8824C5D-E9F2-D382-45F2-6A20AA6B7C48}"/>
              </a:ext>
            </a:extLst>
          </p:cNvPr>
          <p:cNvSpPr/>
          <p:nvPr/>
        </p:nvSpPr>
        <p:spPr>
          <a:xfrm>
            <a:off x="1469529" y="4640761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8D96A4F-F540-C077-3249-FD32E87FE52D}"/>
              </a:ext>
            </a:extLst>
          </p:cNvPr>
          <p:cNvSpPr txBox="1"/>
          <p:nvPr/>
        </p:nvSpPr>
        <p:spPr>
          <a:xfrm>
            <a:off x="2451099" y="1795867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Theory Part 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理论部分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3" name="矩形 10">
            <a:extLst>
              <a:ext uri="{FF2B5EF4-FFF2-40B4-BE49-F238E27FC236}">
                <a16:creationId xmlns:a16="http://schemas.microsoft.com/office/drawing/2014/main" id="{3C444804-EB59-71FF-ACC8-97B3A64C9DB4}"/>
              </a:ext>
            </a:extLst>
          </p:cNvPr>
          <p:cNvSpPr/>
          <p:nvPr/>
        </p:nvSpPr>
        <p:spPr>
          <a:xfrm>
            <a:off x="1386423" y="3083152"/>
            <a:ext cx="9419152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EFCABA1C-893F-A663-62BB-EE19C409E034}"/>
              </a:ext>
            </a:extLst>
          </p:cNvPr>
          <p:cNvSpPr/>
          <p:nvPr/>
        </p:nvSpPr>
        <p:spPr>
          <a:xfrm>
            <a:off x="1386423" y="4555655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1FFAC568-B4B3-74BA-4BEA-27DF6E722C07}"/>
              </a:ext>
            </a:extLst>
          </p:cNvPr>
          <p:cNvSpPr txBox="1"/>
          <p:nvPr/>
        </p:nvSpPr>
        <p:spPr>
          <a:xfrm>
            <a:off x="2451099" y="4731454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Parameter Analysis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参量分析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60470E4-1005-380C-3742-BD109BFA753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292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3713-949C-79B9-23EB-FE15EAC9B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DEB6C8CC-37FF-6A86-1584-2549AA92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36" r="1129" b="1562"/>
          <a:stretch/>
        </p:blipFill>
        <p:spPr>
          <a:xfrm>
            <a:off x="0" y="495300"/>
            <a:ext cx="6979706" cy="5734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FAAB12-AD3E-FCEB-9AEB-91F940576D20}"/>
              </a:ext>
            </a:extLst>
          </p:cNvPr>
          <p:cNvSpPr/>
          <p:nvPr/>
        </p:nvSpPr>
        <p:spPr>
          <a:xfrm>
            <a:off x="4751356" y="2573633"/>
            <a:ext cx="798954" cy="807474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E14B33-9409-8C27-8B3F-C0FAC29D1C62}"/>
              </a:ext>
            </a:extLst>
          </p:cNvPr>
          <p:cNvCxnSpPr>
            <a:cxnSpLocks/>
          </p:cNvCxnSpPr>
          <p:nvPr/>
        </p:nvCxnSpPr>
        <p:spPr>
          <a:xfrm flipV="1">
            <a:off x="4751356" y="755855"/>
            <a:ext cx="2604325" cy="1817778"/>
          </a:xfrm>
          <a:prstGeom prst="line">
            <a:avLst/>
          </a:prstGeom>
          <a:ln>
            <a:solidFill>
              <a:srgbClr val="6BF5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B6431-53C1-D7A8-13FB-944CDBF267BD}"/>
              </a:ext>
            </a:extLst>
          </p:cNvPr>
          <p:cNvCxnSpPr>
            <a:cxnSpLocks/>
          </p:cNvCxnSpPr>
          <p:nvPr/>
        </p:nvCxnSpPr>
        <p:spPr>
          <a:xfrm>
            <a:off x="4751356" y="3381107"/>
            <a:ext cx="2604325" cy="145524"/>
          </a:xfrm>
          <a:prstGeom prst="line">
            <a:avLst/>
          </a:prstGeom>
          <a:ln>
            <a:solidFill>
              <a:srgbClr val="6BF5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43A0B5-8E8A-8E3F-8528-329DC66825F1}"/>
              </a:ext>
            </a:extLst>
          </p:cNvPr>
          <p:cNvCxnSpPr>
            <a:cxnSpLocks/>
          </p:cNvCxnSpPr>
          <p:nvPr/>
        </p:nvCxnSpPr>
        <p:spPr>
          <a:xfrm flipV="1">
            <a:off x="5550310" y="761386"/>
            <a:ext cx="4583059" cy="1809482"/>
          </a:xfrm>
          <a:prstGeom prst="line">
            <a:avLst/>
          </a:prstGeom>
          <a:ln>
            <a:solidFill>
              <a:srgbClr val="6BF5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5FE314-7934-6E09-8944-7F607DA4001A}"/>
              </a:ext>
            </a:extLst>
          </p:cNvPr>
          <p:cNvCxnSpPr>
            <a:cxnSpLocks/>
          </p:cNvCxnSpPr>
          <p:nvPr/>
        </p:nvCxnSpPr>
        <p:spPr>
          <a:xfrm>
            <a:off x="5550310" y="3378342"/>
            <a:ext cx="4583059" cy="136700"/>
          </a:xfrm>
          <a:prstGeom prst="line">
            <a:avLst/>
          </a:prstGeom>
          <a:ln>
            <a:solidFill>
              <a:srgbClr val="6BF5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15BC0B5C-EB82-57A9-4328-89310070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1" t="39026" r="21117" b="48007"/>
          <a:stretch/>
        </p:blipFill>
        <p:spPr>
          <a:xfrm>
            <a:off x="7355680" y="755855"/>
            <a:ext cx="2777689" cy="27647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16A984-E464-096C-F07A-77F0AF1499EF}"/>
              </a:ext>
            </a:extLst>
          </p:cNvPr>
          <p:cNvSpPr txBox="1"/>
          <p:nvPr/>
        </p:nvSpPr>
        <p:spPr>
          <a:xfrm>
            <a:off x="7355680" y="4435514"/>
            <a:ext cx="43088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dirty="0"/>
              <a:t>混沌系统中出现“色块”。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A2B70D-D2CA-9C03-FD2A-9CAA15C6B388}"/>
              </a:ext>
            </a:extLst>
          </p:cNvPr>
          <p:cNvSpPr/>
          <p:nvPr/>
        </p:nvSpPr>
        <p:spPr>
          <a:xfrm>
            <a:off x="7355681" y="761386"/>
            <a:ext cx="2777688" cy="2753656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7425B336-FF74-5677-98C2-4DB0EF3F8FC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47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1795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679F0792-753D-54AC-87BF-8DF34CEFAA3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48</a:t>
            </a:fld>
            <a:endParaRPr kumimoji="1" lang="zh-CN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D3E21-E1AD-5A72-C9C9-3ED51805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124" r="-696" b="-1"/>
          <a:stretch/>
        </p:blipFill>
        <p:spPr>
          <a:xfrm>
            <a:off x="61912" y="900113"/>
            <a:ext cx="6672318" cy="5391149"/>
          </a:xfrm>
          <a:prstGeom prst="rect">
            <a:avLst/>
          </a:prstGeom>
        </p:spPr>
      </p:pic>
      <p:pic>
        <p:nvPicPr>
          <p:cNvPr id="7" name="Picture 6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D5ABC0B9-0D05-151B-662E-1E8E76D0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36" r="1129" b="1562"/>
          <a:stretch/>
        </p:blipFill>
        <p:spPr>
          <a:xfrm>
            <a:off x="5624507" y="900113"/>
            <a:ext cx="6457967" cy="5305425"/>
          </a:xfrm>
          <a:prstGeom prst="rect">
            <a:avLst/>
          </a:prstGeom>
        </p:spPr>
      </p:pic>
      <p:sp>
        <p:nvSpPr>
          <p:cNvPr id="8" name="矩形 3">
            <a:extLst>
              <a:ext uri="{FF2B5EF4-FFF2-40B4-BE49-F238E27FC236}">
                <a16:creationId xmlns:a16="http://schemas.microsoft.com/office/drawing/2014/main" id="{1437D70E-DD1E-DF58-9314-A1ABA5C8AA30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有些部分明显“细化”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70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7653-2093-3D97-B4D7-E337F1A0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77D2D6AB-00E7-8268-B360-EF0778D49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4" t="4936" r="17486" b="34452"/>
          <a:stretch/>
        </p:blipFill>
        <p:spPr>
          <a:xfrm>
            <a:off x="1309688" y="795337"/>
            <a:ext cx="3395448" cy="3717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35217-EB82-E7EA-D453-F2C66F328386}"/>
                  </a:ext>
                </a:extLst>
              </p:cNvPr>
              <p:cNvSpPr txBox="1"/>
              <p:nvPr/>
            </p:nvSpPr>
            <p:spPr>
              <a:xfrm>
                <a:off x="1403896" y="4872037"/>
                <a:ext cx="30360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/>
                  <a:t>混沌系统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b="1" dirty="0"/>
                  <a:t>过程不可测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335217-EB82-E7EA-D453-F2C66F328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96" y="4872037"/>
                <a:ext cx="3036088" cy="369332"/>
              </a:xfrm>
              <a:prstGeom prst="rect">
                <a:avLst/>
              </a:prstGeom>
              <a:blipFill>
                <a:blip r:embed="rId3"/>
                <a:stretch>
                  <a:fillRect l="-6024" t="-22951" r="-5823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E9E5A3A9-D1D1-5AA4-92F4-1A047830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8" t="4936" r="17486" b="69550"/>
          <a:stretch/>
        </p:blipFill>
        <p:spPr>
          <a:xfrm>
            <a:off x="7594477" y="1714500"/>
            <a:ext cx="1946954" cy="1564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BD27A8-22DC-F5D2-8636-DEB12AF1F948}"/>
                  </a:ext>
                </a:extLst>
              </p:cNvPr>
              <p:cNvSpPr txBox="1"/>
              <p:nvPr/>
            </p:nvSpPr>
            <p:spPr>
              <a:xfrm>
                <a:off x="6373731" y="4872037"/>
                <a:ext cx="4334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/>
                  <a:t>作用耦合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/>
                  <a:t>“捕获”结果不可测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BD27A8-22DC-F5D2-8636-DEB12AF1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731" y="4872037"/>
                <a:ext cx="4334520" cy="369332"/>
              </a:xfrm>
              <a:prstGeom prst="rect">
                <a:avLst/>
              </a:prstGeom>
              <a:blipFill>
                <a:blip r:embed="rId4"/>
                <a:stretch>
                  <a:fillRect l="-4360" t="-22951" r="-3657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964BD2E-D913-4095-74F4-6AFEB941869D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49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399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ECA8-5C1F-6447-BA2F-96C3811218A5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" name="!!1"/>
          <p:cNvSpPr txBox="1"/>
          <p:nvPr/>
        </p:nvSpPr>
        <p:spPr>
          <a:xfrm>
            <a:off x="1359694" y="2225164"/>
            <a:ext cx="9472612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000" dirty="0">
                <a:latin typeface="Cambria" panose="02040503050406030204" pitchFamily="18" charset="0"/>
                <a:ea typeface="Cambria" panose="02040503050406030204" pitchFamily="18" charset="0"/>
              </a:rPr>
              <a:t>Problem description, variable conjecture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5D014-15AC-2199-7975-7513DC5FFEDD}"/>
                  </a:ext>
                </a:extLst>
              </p:cNvPr>
              <p:cNvSpPr txBox="1"/>
              <p:nvPr/>
            </p:nvSpPr>
            <p:spPr>
              <a:xfrm>
                <a:off x="1687004" y="1363340"/>
                <a:ext cx="8817991" cy="6309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/>
                  <a:t>对空间中任何位置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/>
                  <a:t>，经历从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时间的空间作用后，位于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/>
                  <a:t>。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:r>
                  <a:rPr lang="zh-CN" altLang="en-US" sz="2400" b="1" dirty="0"/>
                  <a:t>定义非线性映射：</a:t>
                </a:r>
                <a:endParaRPr lang="en-US" altLang="zh-CN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400" b="1" i="1" dirty="0"/>
              </a:p>
              <a:p>
                <a:pPr algn="ctr"/>
                <a:endParaRPr lang="en-US" altLang="zh-CN" sz="2400" b="1" i="1" dirty="0"/>
              </a:p>
              <a:p>
                <a:r>
                  <a:rPr lang="zh-CN" altLang="en-US" sz="2400" b="1" dirty="0"/>
                  <a:t>对于无耗散的混沌系统，存在有有限距离的两点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：</a:t>
                </a:r>
                <a:endParaRPr lang="en-US" altLang="zh-CN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𝜴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𝜴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dirty="0"/>
              </a:p>
              <a:p>
                <a:r>
                  <a:rPr lang="zh-CN" altLang="en-US" sz="2400" b="1" dirty="0"/>
                  <a:t>无法预测。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:r>
                  <a:rPr lang="zh-CN" altLang="en-US" sz="2400" b="1" dirty="0"/>
                  <a:t>由于磁力辅助系统，存在耗散：</a:t>
                </a:r>
                <a:endParaRPr lang="en-US" altLang="zh-CN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𝜴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func>
                    </m:oMath>
                  </m:oMathPara>
                </a14:m>
                <a:endParaRPr lang="en-US" altLang="zh-CN" sz="2400" b="1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𝒍𝒊𝒎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𝜴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b="1" dirty="0"/>
                  <a:t>有限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algn="ctr"/>
                <a:endParaRPr lang="en-US" altLang="zh-CN" sz="2400" b="1" dirty="0"/>
              </a:p>
              <a:p>
                <a:pPr algn="ctr"/>
                <a:endParaRPr lang="en-US" altLang="zh-CN" sz="2400" b="1" dirty="0"/>
              </a:p>
              <a:p>
                <a:endParaRPr lang="en-US" altLang="zh-C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5D014-15AC-2199-7975-7513DC5F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004" y="1363340"/>
                <a:ext cx="8817991" cy="6309997"/>
              </a:xfrm>
              <a:prstGeom prst="rect">
                <a:avLst/>
              </a:prstGeom>
              <a:blipFill>
                <a:blip r:embed="rId2"/>
                <a:stretch>
                  <a:fillRect l="-2144" t="-1449" r="-1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530CA4F6-5855-1422-EA85-DEE0B1E774C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50</a:t>
            </a:fld>
            <a:endParaRPr kumimoji="1" lang="zh-CN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46FDB-FEE1-4F93-6B7B-EFD83C011FB8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Analysis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分析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012B3DF6-0ADD-ED36-F218-69C1837D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6" t="40911" r="31175" b="30712"/>
          <a:stretch/>
        </p:blipFill>
        <p:spPr>
          <a:xfrm>
            <a:off x="4639966" y="3571203"/>
            <a:ext cx="1992700" cy="165408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6F034987-C047-2303-3DD4-85D8A53C4EAB}"/>
              </a:ext>
            </a:extLst>
          </p:cNvPr>
          <p:cNvGrpSpPr/>
          <p:nvPr/>
        </p:nvGrpSpPr>
        <p:grpSpPr>
          <a:xfrm>
            <a:off x="7104256" y="3464901"/>
            <a:ext cx="1916842" cy="1916842"/>
            <a:chOff x="1452825" y="871160"/>
            <a:chExt cx="1916842" cy="191684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714983F-8901-CBDD-2081-14D815016EE4}"/>
                </a:ext>
              </a:extLst>
            </p:cNvPr>
            <p:cNvSpPr/>
            <p:nvPr/>
          </p:nvSpPr>
          <p:spPr>
            <a:xfrm>
              <a:off x="1452825" y="871160"/>
              <a:ext cx="1916842" cy="1916842"/>
            </a:xfrm>
            <a:custGeom>
              <a:avLst/>
              <a:gdLst>
                <a:gd name="connsiteX0" fmla="*/ 0 w 1916842"/>
                <a:gd name="connsiteY0" fmla="*/ 0 h 1916842"/>
                <a:gd name="connsiteX1" fmla="*/ 517547 w 1916842"/>
                <a:gd name="connsiteY1" fmla="*/ 0 h 1916842"/>
                <a:gd name="connsiteX2" fmla="*/ 1015926 w 1916842"/>
                <a:gd name="connsiteY2" fmla="*/ 0 h 1916842"/>
                <a:gd name="connsiteX3" fmla="*/ 1495137 w 1916842"/>
                <a:gd name="connsiteY3" fmla="*/ 0 h 1916842"/>
                <a:gd name="connsiteX4" fmla="*/ 1916842 w 1916842"/>
                <a:gd name="connsiteY4" fmla="*/ 0 h 1916842"/>
                <a:gd name="connsiteX5" fmla="*/ 1916842 w 1916842"/>
                <a:gd name="connsiteY5" fmla="*/ 460042 h 1916842"/>
                <a:gd name="connsiteX6" fmla="*/ 1916842 w 1916842"/>
                <a:gd name="connsiteY6" fmla="*/ 939253 h 1916842"/>
                <a:gd name="connsiteX7" fmla="*/ 1916842 w 1916842"/>
                <a:gd name="connsiteY7" fmla="*/ 1456800 h 1916842"/>
                <a:gd name="connsiteX8" fmla="*/ 1916842 w 1916842"/>
                <a:gd name="connsiteY8" fmla="*/ 1916842 h 1916842"/>
                <a:gd name="connsiteX9" fmla="*/ 1418463 w 1916842"/>
                <a:gd name="connsiteY9" fmla="*/ 1916842 h 1916842"/>
                <a:gd name="connsiteX10" fmla="*/ 900916 w 1916842"/>
                <a:gd name="connsiteY10" fmla="*/ 1916842 h 1916842"/>
                <a:gd name="connsiteX11" fmla="*/ 440874 w 1916842"/>
                <a:gd name="connsiteY11" fmla="*/ 1916842 h 1916842"/>
                <a:gd name="connsiteX12" fmla="*/ 0 w 1916842"/>
                <a:gd name="connsiteY12" fmla="*/ 1916842 h 1916842"/>
                <a:gd name="connsiteX13" fmla="*/ 0 w 1916842"/>
                <a:gd name="connsiteY13" fmla="*/ 1475968 h 1916842"/>
                <a:gd name="connsiteX14" fmla="*/ 0 w 1916842"/>
                <a:gd name="connsiteY14" fmla="*/ 1054263 h 1916842"/>
                <a:gd name="connsiteX15" fmla="*/ 0 w 1916842"/>
                <a:gd name="connsiteY15" fmla="*/ 632558 h 1916842"/>
                <a:gd name="connsiteX16" fmla="*/ 0 w 1916842"/>
                <a:gd name="connsiteY16" fmla="*/ 0 h 19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6842" h="1916842" fill="none" extrusionOk="0">
                  <a:moveTo>
                    <a:pt x="0" y="0"/>
                  </a:moveTo>
                  <a:cubicBezTo>
                    <a:pt x="207778" y="-53659"/>
                    <a:pt x="371745" y="2569"/>
                    <a:pt x="517547" y="0"/>
                  </a:cubicBezTo>
                  <a:cubicBezTo>
                    <a:pt x="663349" y="-2569"/>
                    <a:pt x="773161" y="36719"/>
                    <a:pt x="1015926" y="0"/>
                  </a:cubicBezTo>
                  <a:cubicBezTo>
                    <a:pt x="1258691" y="-36719"/>
                    <a:pt x="1283784" y="56640"/>
                    <a:pt x="1495137" y="0"/>
                  </a:cubicBezTo>
                  <a:cubicBezTo>
                    <a:pt x="1706490" y="-56640"/>
                    <a:pt x="1756927" y="38143"/>
                    <a:pt x="1916842" y="0"/>
                  </a:cubicBezTo>
                  <a:cubicBezTo>
                    <a:pt x="1962768" y="126921"/>
                    <a:pt x="1910234" y="247482"/>
                    <a:pt x="1916842" y="460042"/>
                  </a:cubicBezTo>
                  <a:cubicBezTo>
                    <a:pt x="1923450" y="672602"/>
                    <a:pt x="1903333" y="796143"/>
                    <a:pt x="1916842" y="939253"/>
                  </a:cubicBezTo>
                  <a:cubicBezTo>
                    <a:pt x="1930351" y="1082363"/>
                    <a:pt x="1915732" y="1229954"/>
                    <a:pt x="1916842" y="1456800"/>
                  </a:cubicBezTo>
                  <a:cubicBezTo>
                    <a:pt x="1917952" y="1683646"/>
                    <a:pt x="1914860" y="1771699"/>
                    <a:pt x="1916842" y="1916842"/>
                  </a:cubicBezTo>
                  <a:cubicBezTo>
                    <a:pt x="1729964" y="1939356"/>
                    <a:pt x="1537641" y="1873521"/>
                    <a:pt x="1418463" y="1916842"/>
                  </a:cubicBezTo>
                  <a:cubicBezTo>
                    <a:pt x="1299285" y="1960163"/>
                    <a:pt x="1111924" y="1871272"/>
                    <a:pt x="900916" y="1916842"/>
                  </a:cubicBezTo>
                  <a:cubicBezTo>
                    <a:pt x="689908" y="1962412"/>
                    <a:pt x="591134" y="1911566"/>
                    <a:pt x="440874" y="1916842"/>
                  </a:cubicBezTo>
                  <a:cubicBezTo>
                    <a:pt x="290614" y="1922118"/>
                    <a:pt x="159709" y="1915077"/>
                    <a:pt x="0" y="1916842"/>
                  </a:cubicBezTo>
                  <a:cubicBezTo>
                    <a:pt x="-44370" y="1771376"/>
                    <a:pt x="34964" y="1577186"/>
                    <a:pt x="0" y="1475968"/>
                  </a:cubicBezTo>
                  <a:cubicBezTo>
                    <a:pt x="-34964" y="1374750"/>
                    <a:pt x="23718" y="1261731"/>
                    <a:pt x="0" y="1054263"/>
                  </a:cubicBezTo>
                  <a:cubicBezTo>
                    <a:pt x="-23718" y="846796"/>
                    <a:pt x="42038" y="797528"/>
                    <a:pt x="0" y="632558"/>
                  </a:cubicBezTo>
                  <a:cubicBezTo>
                    <a:pt x="-42038" y="467589"/>
                    <a:pt x="52257" y="155456"/>
                    <a:pt x="0" y="0"/>
                  </a:cubicBezTo>
                  <a:close/>
                </a:path>
                <a:path w="1916842" h="1916842" stroke="0" extrusionOk="0">
                  <a:moveTo>
                    <a:pt x="0" y="0"/>
                  </a:moveTo>
                  <a:cubicBezTo>
                    <a:pt x="95100" y="-37213"/>
                    <a:pt x="253855" y="25436"/>
                    <a:pt x="440874" y="0"/>
                  </a:cubicBezTo>
                  <a:cubicBezTo>
                    <a:pt x="627893" y="-25436"/>
                    <a:pt x="813009" y="54244"/>
                    <a:pt x="939253" y="0"/>
                  </a:cubicBezTo>
                  <a:cubicBezTo>
                    <a:pt x="1065497" y="-54244"/>
                    <a:pt x="1258376" y="56099"/>
                    <a:pt x="1418463" y="0"/>
                  </a:cubicBezTo>
                  <a:cubicBezTo>
                    <a:pt x="1578550" y="-56099"/>
                    <a:pt x="1721779" y="13768"/>
                    <a:pt x="1916842" y="0"/>
                  </a:cubicBezTo>
                  <a:cubicBezTo>
                    <a:pt x="1923152" y="170548"/>
                    <a:pt x="1879283" y="380158"/>
                    <a:pt x="1916842" y="498379"/>
                  </a:cubicBezTo>
                  <a:cubicBezTo>
                    <a:pt x="1954401" y="616600"/>
                    <a:pt x="1858231" y="895291"/>
                    <a:pt x="1916842" y="1015926"/>
                  </a:cubicBezTo>
                  <a:cubicBezTo>
                    <a:pt x="1975453" y="1136561"/>
                    <a:pt x="1886618" y="1292778"/>
                    <a:pt x="1916842" y="1495137"/>
                  </a:cubicBezTo>
                  <a:cubicBezTo>
                    <a:pt x="1947066" y="1697496"/>
                    <a:pt x="1882268" y="1807128"/>
                    <a:pt x="1916842" y="1916842"/>
                  </a:cubicBezTo>
                  <a:cubicBezTo>
                    <a:pt x="1784487" y="1937704"/>
                    <a:pt x="1671707" y="1906905"/>
                    <a:pt x="1456800" y="1916842"/>
                  </a:cubicBezTo>
                  <a:cubicBezTo>
                    <a:pt x="1241893" y="1926779"/>
                    <a:pt x="1245780" y="1874651"/>
                    <a:pt x="1035095" y="1916842"/>
                  </a:cubicBezTo>
                  <a:cubicBezTo>
                    <a:pt x="824411" y="1959033"/>
                    <a:pt x="770911" y="1897876"/>
                    <a:pt x="594221" y="1916842"/>
                  </a:cubicBezTo>
                  <a:cubicBezTo>
                    <a:pt x="417531" y="1935808"/>
                    <a:pt x="236264" y="1911984"/>
                    <a:pt x="0" y="1916842"/>
                  </a:cubicBezTo>
                  <a:cubicBezTo>
                    <a:pt x="-50529" y="1744222"/>
                    <a:pt x="16663" y="1696471"/>
                    <a:pt x="0" y="1495137"/>
                  </a:cubicBezTo>
                  <a:cubicBezTo>
                    <a:pt x="-16663" y="1293803"/>
                    <a:pt x="797" y="1182455"/>
                    <a:pt x="0" y="1073432"/>
                  </a:cubicBezTo>
                  <a:cubicBezTo>
                    <a:pt x="-797" y="964409"/>
                    <a:pt x="19291" y="764946"/>
                    <a:pt x="0" y="632558"/>
                  </a:cubicBezTo>
                  <a:cubicBezTo>
                    <a:pt x="-19291" y="500170"/>
                    <a:pt x="74203" y="186998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99DD7DE-8965-86C3-F614-A0D5918B76AA}"/>
                </a:ext>
              </a:extLst>
            </p:cNvPr>
            <p:cNvSpPr/>
            <p:nvPr/>
          </p:nvSpPr>
          <p:spPr>
            <a:xfrm>
              <a:off x="2387338" y="13674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644CF3-3950-4628-1F39-5D089E2A647A}"/>
                </a:ext>
              </a:extLst>
            </p:cNvPr>
            <p:cNvSpPr/>
            <p:nvPr/>
          </p:nvSpPr>
          <p:spPr>
            <a:xfrm>
              <a:off x="2539738" y="15198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ECED74-0816-55CF-0740-C441A5F3E017}"/>
                </a:ext>
              </a:extLst>
            </p:cNvPr>
            <p:cNvSpPr/>
            <p:nvPr/>
          </p:nvSpPr>
          <p:spPr>
            <a:xfrm>
              <a:off x="2692138" y="16722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C660323-433F-EECA-2FCF-41549EA7F5B1}"/>
                </a:ext>
              </a:extLst>
            </p:cNvPr>
            <p:cNvSpPr/>
            <p:nvPr/>
          </p:nvSpPr>
          <p:spPr>
            <a:xfrm>
              <a:off x="2082538" y="16820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E078EC-ABB8-B944-A341-8376247E7420}"/>
                </a:ext>
              </a:extLst>
            </p:cNvPr>
            <p:cNvSpPr/>
            <p:nvPr/>
          </p:nvSpPr>
          <p:spPr>
            <a:xfrm>
              <a:off x="2234938" y="18344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0FB3799-4C57-5B5B-72A6-D23BD0F56DDA}"/>
                </a:ext>
              </a:extLst>
            </p:cNvPr>
            <p:cNvSpPr/>
            <p:nvPr/>
          </p:nvSpPr>
          <p:spPr>
            <a:xfrm>
              <a:off x="2387338" y="19868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5D5C063-C3F0-354D-79C7-34D709A45108}"/>
                </a:ext>
              </a:extLst>
            </p:cNvPr>
            <p:cNvSpPr/>
            <p:nvPr/>
          </p:nvSpPr>
          <p:spPr>
            <a:xfrm>
              <a:off x="2230022" y="15247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2CB9CB0-2B30-61ED-9230-AFC500CB709E}"/>
                </a:ext>
              </a:extLst>
            </p:cNvPr>
            <p:cNvSpPr/>
            <p:nvPr/>
          </p:nvSpPr>
          <p:spPr>
            <a:xfrm>
              <a:off x="2382422" y="16771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291027-891A-58E9-2E07-B03969CDFCF2}"/>
                </a:ext>
              </a:extLst>
            </p:cNvPr>
            <p:cNvSpPr/>
            <p:nvPr/>
          </p:nvSpPr>
          <p:spPr>
            <a:xfrm>
              <a:off x="2534822" y="18295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01E3588-A970-688A-1C4A-4941F907C8ED}"/>
                </a:ext>
              </a:extLst>
            </p:cNvPr>
            <p:cNvSpPr/>
            <p:nvPr/>
          </p:nvSpPr>
          <p:spPr>
            <a:xfrm>
              <a:off x="1925222" y="18394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DAE240A-4F67-2A89-1310-8EC12645FA34}"/>
                </a:ext>
              </a:extLst>
            </p:cNvPr>
            <p:cNvSpPr/>
            <p:nvPr/>
          </p:nvSpPr>
          <p:spPr>
            <a:xfrm>
              <a:off x="2077622" y="19918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45A441-3EC7-C399-4FCB-5BB0DBFD075C}"/>
                </a:ext>
              </a:extLst>
            </p:cNvPr>
            <p:cNvSpPr/>
            <p:nvPr/>
          </p:nvSpPr>
          <p:spPr>
            <a:xfrm>
              <a:off x="2230022" y="21442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0BBF2E8-7682-B228-2487-913B2D5F28FB}"/>
                    </a:ext>
                  </a:extLst>
                </p:cNvPr>
                <p:cNvSpPr txBox="1"/>
                <p:nvPr/>
              </p:nvSpPr>
              <p:spPr>
                <a:xfrm>
                  <a:off x="1571715" y="882674"/>
                  <a:ext cx="44986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0BBF2E8-7682-B228-2487-913B2D5F2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715" y="882674"/>
                  <a:ext cx="44986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515BD2D-71A1-04CD-0757-D0D089C6734A}"/>
              </a:ext>
            </a:extLst>
          </p:cNvPr>
          <p:cNvSpPr/>
          <p:nvPr/>
        </p:nvSpPr>
        <p:spPr>
          <a:xfrm>
            <a:off x="7922342" y="628816"/>
            <a:ext cx="2401529" cy="2401529"/>
          </a:xfrm>
          <a:custGeom>
            <a:avLst/>
            <a:gdLst>
              <a:gd name="connsiteX0" fmla="*/ 0 w 2401529"/>
              <a:gd name="connsiteY0" fmla="*/ 0 h 2401529"/>
              <a:gd name="connsiteX1" fmla="*/ 432275 w 2401529"/>
              <a:gd name="connsiteY1" fmla="*/ 0 h 2401529"/>
              <a:gd name="connsiteX2" fmla="*/ 912581 w 2401529"/>
              <a:gd name="connsiteY2" fmla="*/ 0 h 2401529"/>
              <a:gd name="connsiteX3" fmla="*/ 1416902 w 2401529"/>
              <a:gd name="connsiteY3" fmla="*/ 0 h 2401529"/>
              <a:gd name="connsiteX4" fmla="*/ 1921223 w 2401529"/>
              <a:gd name="connsiteY4" fmla="*/ 0 h 2401529"/>
              <a:gd name="connsiteX5" fmla="*/ 2401529 w 2401529"/>
              <a:gd name="connsiteY5" fmla="*/ 0 h 2401529"/>
              <a:gd name="connsiteX6" fmla="*/ 2401529 w 2401529"/>
              <a:gd name="connsiteY6" fmla="*/ 504321 h 2401529"/>
              <a:gd name="connsiteX7" fmla="*/ 2401529 w 2401529"/>
              <a:gd name="connsiteY7" fmla="*/ 912581 h 2401529"/>
              <a:gd name="connsiteX8" fmla="*/ 2401529 w 2401529"/>
              <a:gd name="connsiteY8" fmla="*/ 1320841 h 2401529"/>
              <a:gd name="connsiteX9" fmla="*/ 2401529 w 2401529"/>
              <a:gd name="connsiteY9" fmla="*/ 1825162 h 2401529"/>
              <a:gd name="connsiteX10" fmla="*/ 2401529 w 2401529"/>
              <a:gd name="connsiteY10" fmla="*/ 2401529 h 2401529"/>
              <a:gd name="connsiteX11" fmla="*/ 1873193 w 2401529"/>
              <a:gd name="connsiteY11" fmla="*/ 2401529 h 2401529"/>
              <a:gd name="connsiteX12" fmla="*/ 1416902 w 2401529"/>
              <a:gd name="connsiteY12" fmla="*/ 2401529 h 2401529"/>
              <a:gd name="connsiteX13" fmla="*/ 960612 w 2401529"/>
              <a:gd name="connsiteY13" fmla="*/ 2401529 h 2401529"/>
              <a:gd name="connsiteX14" fmla="*/ 480306 w 2401529"/>
              <a:gd name="connsiteY14" fmla="*/ 2401529 h 2401529"/>
              <a:gd name="connsiteX15" fmla="*/ 0 w 2401529"/>
              <a:gd name="connsiteY15" fmla="*/ 2401529 h 2401529"/>
              <a:gd name="connsiteX16" fmla="*/ 0 w 2401529"/>
              <a:gd name="connsiteY16" fmla="*/ 1873193 h 2401529"/>
              <a:gd name="connsiteX17" fmla="*/ 0 w 2401529"/>
              <a:gd name="connsiteY17" fmla="*/ 1344856 h 2401529"/>
              <a:gd name="connsiteX18" fmla="*/ 0 w 2401529"/>
              <a:gd name="connsiteY18" fmla="*/ 936596 h 2401529"/>
              <a:gd name="connsiteX19" fmla="*/ 0 w 2401529"/>
              <a:gd name="connsiteY19" fmla="*/ 528336 h 2401529"/>
              <a:gd name="connsiteX20" fmla="*/ 0 w 2401529"/>
              <a:gd name="connsiteY20" fmla="*/ 0 h 240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01529" h="2401529" fill="none" extrusionOk="0">
                <a:moveTo>
                  <a:pt x="0" y="0"/>
                </a:moveTo>
                <a:cubicBezTo>
                  <a:pt x="153108" y="-37687"/>
                  <a:pt x="305082" y="42502"/>
                  <a:pt x="432275" y="0"/>
                </a:cubicBezTo>
                <a:cubicBezTo>
                  <a:pt x="559469" y="-42502"/>
                  <a:pt x="686188" y="26930"/>
                  <a:pt x="912581" y="0"/>
                </a:cubicBezTo>
                <a:cubicBezTo>
                  <a:pt x="1138974" y="-26930"/>
                  <a:pt x="1186359" y="13930"/>
                  <a:pt x="1416902" y="0"/>
                </a:cubicBezTo>
                <a:cubicBezTo>
                  <a:pt x="1647445" y="-13930"/>
                  <a:pt x="1786613" y="24807"/>
                  <a:pt x="1921223" y="0"/>
                </a:cubicBezTo>
                <a:cubicBezTo>
                  <a:pt x="2055833" y="-24807"/>
                  <a:pt x="2178858" y="14056"/>
                  <a:pt x="2401529" y="0"/>
                </a:cubicBezTo>
                <a:cubicBezTo>
                  <a:pt x="2416596" y="220497"/>
                  <a:pt x="2385093" y="350691"/>
                  <a:pt x="2401529" y="504321"/>
                </a:cubicBezTo>
                <a:cubicBezTo>
                  <a:pt x="2417965" y="657951"/>
                  <a:pt x="2369179" y="784904"/>
                  <a:pt x="2401529" y="912581"/>
                </a:cubicBezTo>
                <a:cubicBezTo>
                  <a:pt x="2433879" y="1040258"/>
                  <a:pt x="2391982" y="1221293"/>
                  <a:pt x="2401529" y="1320841"/>
                </a:cubicBezTo>
                <a:cubicBezTo>
                  <a:pt x="2411076" y="1420389"/>
                  <a:pt x="2345847" y="1717104"/>
                  <a:pt x="2401529" y="1825162"/>
                </a:cubicBezTo>
                <a:cubicBezTo>
                  <a:pt x="2457211" y="1933220"/>
                  <a:pt x="2333179" y="2184094"/>
                  <a:pt x="2401529" y="2401529"/>
                </a:cubicBezTo>
                <a:cubicBezTo>
                  <a:pt x="2193511" y="2432583"/>
                  <a:pt x="2135649" y="2362420"/>
                  <a:pt x="1873193" y="2401529"/>
                </a:cubicBezTo>
                <a:cubicBezTo>
                  <a:pt x="1610737" y="2440638"/>
                  <a:pt x="1536498" y="2366963"/>
                  <a:pt x="1416902" y="2401529"/>
                </a:cubicBezTo>
                <a:cubicBezTo>
                  <a:pt x="1297306" y="2436095"/>
                  <a:pt x="1075942" y="2352264"/>
                  <a:pt x="960612" y="2401529"/>
                </a:cubicBezTo>
                <a:cubicBezTo>
                  <a:pt x="845282" y="2450794"/>
                  <a:pt x="657710" y="2387290"/>
                  <a:pt x="480306" y="2401529"/>
                </a:cubicBezTo>
                <a:cubicBezTo>
                  <a:pt x="302902" y="2415768"/>
                  <a:pt x="179723" y="2379335"/>
                  <a:pt x="0" y="2401529"/>
                </a:cubicBezTo>
                <a:cubicBezTo>
                  <a:pt x="-53552" y="2228079"/>
                  <a:pt x="44638" y="2078363"/>
                  <a:pt x="0" y="1873193"/>
                </a:cubicBezTo>
                <a:cubicBezTo>
                  <a:pt x="-44638" y="1668023"/>
                  <a:pt x="56590" y="1602368"/>
                  <a:pt x="0" y="1344856"/>
                </a:cubicBezTo>
                <a:cubicBezTo>
                  <a:pt x="-56590" y="1087344"/>
                  <a:pt x="40239" y="1123335"/>
                  <a:pt x="0" y="936596"/>
                </a:cubicBezTo>
                <a:cubicBezTo>
                  <a:pt x="-40239" y="749857"/>
                  <a:pt x="23878" y="709861"/>
                  <a:pt x="0" y="528336"/>
                </a:cubicBezTo>
                <a:cubicBezTo>
                  <a:pt x="-23878" y="346811"/>
                  <a:pt x="12427" y="146677"/>
                  <a:pt x="0" y="0"/>
                </a:cubicBezTo>
                <a:close/>
              </a:path>
              <a:path w="2401529" h="2401529" stroke="0" extrusionOk="0">
                <a:moveTo>
                  <a:pt x="0" y="0"/>
                </a:moveTo>
                <a:cubicBezTo>
                  <a:pt x="165345" y="-13568"/>
                  <a:pt x="283244" y="49775"/>
                  <a:pt x="432275" y="0"/>
                </a:cubicBezTo>
                <a:cubicBezTo>
                  <a:pt x="581307" y="-49775"/>
                  <a:pt x="762522" y="933"/>
                  <a:pt x="936596" y="0"/>
                </a:cubicBezTo>
                <a:cubicBezTo>
                  <a:pt x="1110670" y="-933"/>
                  <a:pt x="1285282" y="25038"/>
                  <a:pt x="1416902" y="0"/>
                </a:cubicBezTo>
                <a:cubicBezTo>
                  <a:pt x="1548522" y="-25038"/>
                  <a:pt x="1817071" y="10465"/>
                  <a:pt x="1945238" y="0"/>
                </a:cubicBezTo>
                <a:cubicBezTo>
                  <a:pt x="2073405" y="-10465"/>
                  <a:pt x="2222465" y="27253"/>
                  <a:pt x="2401529" y="0"/>
                </a:cubicBezTo>
                <a:cubicBezTo>
                  <a:pt x="2460047" y="240825"/>
                  <a:pt x="2344082" y="382362"/>
                  <a:pt x="2401529" y="528336"/>
                </a:cubicBezTo>
                <a:cubicBezTo>
                  <a:pt x="2458976" y="674310"/>
                  <a:pt x="2359494" y="894809"/>
                  <a:pt x="2401529" y="1008642"/>
                </a:cubicBezTo>
                <a:cubicBezTo>
                  <a:pt x="2443564" y="1122475"/>
                  <a:pt x="2390804" y="1328249"/>
                  <a:pt x="2401529" y="1416902"/>
                </a:cubicBezTo>
                <a:cubicBezTo>
                  <a:pt x="2412254" y="1505555"/>
                  <a:pt x="2387311" y="1655715"/>
                  <a:pt x="2401529" y="1873193"/>
                </a:cubicBezTo>
                <a:cubicBezTo>
                  <a:pt x="2415747" y="2090671"/>
                  <a:pt x="2395045" y="2288336"/>
                  <a:pt x="2401529" y="2401529"/>
                </a:cubicBezTo>
                <a:cubicBezTo>
                  <a:pt x="2291460" y="2417759"/>
                  <a:pt x="2131640" y="2380665"/>
                  <a:pt x="1921223" y="2401529"/>
                </a:cubicBezTo>
                <a:cubicBezTo>
                  <a:pt x="1710806" y="2422393"/>
                  <a:pt x="1542375" y="2367367"/>
                  <a:pt x="1440917" y="2401529"/>
                </a:cubicBezTo>
                <a:cubicBezTo>
                  <a:pt x="1339459" y="2435691"/>
                  <a:pt x="1178400" y="2356546"/>
                  <a:pt x="1032657" y="2401529"/>
                </a:cubicBezTo>
                <a:cubicBezTo>
                  <a:pt x="886914" y="2446512"/>
                  <a:pt x="716324" y="2395417"/>
                  <a:pt x="576367" y="2401529"/>
                </a:cubicBezTo>
                <a:cubicBezTo>
                  <a:pt x="436410" y="2407641"/>
                  <a:pt x="176702" y="2346321"/>
                  <a:pt x="0" y="2401529"/>
                </a:cubicBezTo>
                <a:cubicBezTo>
                  <a:pt x="-55235" y="2169464"/>
                  <a:pt x="47593" y="2059301"/>
                  <a:pt x="0" y="1873193"/>
                </a:cubicBezTo>
                <a:cubicBezTo>
                  <a:pt x="-47593" y="1687085"/>
                  <a:pt x="35268" y="1523381"/>
                  <a:pt x="0" y="1344856"/>
                </a:cubicBezTo>
                <a:cubicBezTo>
                  <a:pt x="-35268" y="1166331"/>
                  <a:pt x="11059" y="1054245"/>
                  <a:pt x="0" y="912581"/>
                </a:cubicBezTo>
                <a:cubicBezTo>
                  <a:pt x="-11059" y="770918"/>
                  <a:pt x="44829" y="661364"/>
                  <a:pt x="0" y="480306"/>
                </a:cubicBezTo>
                <a:cubicBezTo>
                  <a:pt x="-44829" y="299248"/>
                  <a:pt x="30779" y="212411"/>
                  <a:pt x="0" y="0"/>
                </a:cubicBezTo>
                <a:close/>
              </a:path>
            </a:pathLst>
          </a:custGeom>
          <a:solidFill>
            <a:srgbClr val="BFE4FF">
              <a:alpha val="50196"/>
            </a:srgbClr>
          </a:solidFill>
          <a:ln>
            <a:prstDash val="sysDot"/>
            <a:extLst>
              <a:ext uri="{C807C97D-BFC1-408E-A445-0C87EB9F89A2}">
                <ask:lineSketchStyleProps xmlns:ask="http://schemas.microsoft.com/office/drawing/2018/sketchyshapes" sd="847448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58D4EF-013C-7153-8082-32FA6E67B38D}"/>
              </a:ext>
            </a:extLst>
          </p:cNvPr>
          <p:cNvSpPr/>
          <p:nvPr/>
        </p:nvSpPr>
        <p:spPr>
          <a:xfrm>
            <a:off x="8106699" y="1596846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631D5-8353-79F5-99E2-A714A7858E6B}"/>
              </a:ext>
            </a:extLst>
          </p:cNvPr>
          <p:cNvSpPr/>
          <p:nvPr/>
        </p:nvSpPr>
        <p:spPr>
          <a:xfrm>
            <a:off x="8652389" y="1242885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6A3A38-13B6-596B-9494-4BA4D6287755}"/>
              </a:ext>
            </a:extLst>
          </p:cNvPr>
          <p:cNvSpPr/>
          <p:nvPr/>
        </p:nvSpPr>
        <p:spPr>
          <a:xfrm>
            <a:off x="8568815" y="1547685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A488EA-D7B0-4057-05B9-FBDFDEF21BC1}"/>
              </a:ext>
            </a:extLst>
          </p:cNvPr>
          <p:cNvSpPr/>
          <p:nvPr/>
        </p:nvSpPr>
        <p:spPr>
          <a:xfrm>
            <a:off x="9153835" y="1852485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2AC43B-F518-0D9E-0A82-476BB3C2EB1C}"/>
              </a:ext>
            </a:extLst>
          </p:cNvPr>
          <p:cNvSpPr/>
          <p:nvPr/>
        </p:nvSpPr>
        <p:spPr>
          <a:xfrm>
            <a:off x="9320982" y="1316627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2750EF-8BE8-96D0-FF47-CB258F900C53}"/>
              </a:ext>
            </a:extLst>
          </p:cNvPr>
          <p:cNvSpPr/>
          <p:nvPr/>
        </p:nvSpPr>
        <p:spPr>
          <a:xfrm>
            <a:off x="9473382" y="1469027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B760C5-CEAC-8F87-44FE-340DAFDB2F04}"/>
              </a:ext>
            </a:extLst>
          </p:cNvPr>
          <p:cNvSpPr/>
          <p:nvPr/>
        </p:nvSpPr>
        <p:spPr>
          <a:xfrm>
            <a:off x="9630698" y="962666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CE4A2E-2B3F-75DD-B1CA-50ACFBCCB515}"/>
              </a:ext>
            </a:extLst>
          </p:cNvPr>
          <p:cNvSpPr/>
          <p:nvPr/>
        </p:nvSpPr>
        <p:spPr>
          <a:xfrm>
            <a:off x="9950247" y="1601762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ACA109-5540-45E8-7659-182E409ACE9D}"/>
              </a:ext>
            </a:extLst>
          </p:cNvPr>
          <p:cNvSpPr/>
          <p:nvPr/>
        </p:nvSpPr>
        <p:spPr>
          <a:xfrm>
            <a:off x="8539317" y="2560407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BB1BDB-B79A-A7F6-2BFE-1EDD823FD61D}"/>
              </a:ext>
            </a:extLst>
          </p:cNvPr>
          <p:cNvSpPr/>
          <p:nvPr/>
        </p:nvSpPr>
        <p:spPr>
          <a:xfrm>
            <a:off x="8480324" y="2122872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A3F6C5-DE94-C476-19D3-411B56DA7F61}"/>
              </a:ext>
            </a:extLst>
          </p:cNvPr>
          <p:cNvSpPr/>
          <p:nvPr/>
        </p:nvSpPr>
        <p:spPr>
          <a:xfrm>
            <a:off x="8942440" y="2172033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90D475-072B-AD07-06ED-A1F49B5318E1}"/>
              </a:ext>
            </a:extLst>
          </p:cNvPr>
          <p:cNvSpPr/>
          <p:nvPr/>
        </p:nvSpPr>
        <p:spPr>
          <a:xfrm>
            <a:off x="9630698" y="2545659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3A1CA2-B17F-24EE-998B-C7155A334CC4}"/>
                  </a:ext>
                </a:extLst>
              </p:cNvPr>
              <p:cNvSpPr txBox="1"/>
              <p:nvPr/>
            </p:nvSpPr>
            <p:spPr>
              <a:xfrm>
                <a:off x="5001265" y="1132395"/>
                <a:ext cx="1334276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3A1CA2-B17F-24EE-998B-C7155A33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65" y="1132395"/>
                <a:ext cx="1334276" cy="527580"/>
              </a:xfrm>
              <a:prstGeom prst="rect">
                <a:avLst/>
              </a:prstGeom>
              <a:blipFill>
                <a:blip r:embed="rId4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B51B49-8C95-040B-CE60-E5A5D3A104AF}"/>
              </a:ext>
            </a:extLst>
          </p:cNvPr>
          <p:cNvCxnSpPr/>
          <p:nvPr/>
        </p:nvCxnSpPr>
        <p:spPr>
          <a:xfrm>
            <a:off x="4109435" y="1784555"/>
            <a:ext cx="3234813" cy="0"/>
          </a:xfrm>
          <a:prstGeom prst="straightConnector1">
            <a:avLst/>
          </a:prstGeom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814587-78E1-0781-CC46-5DA7AB21163B}"/>
                  </a:ext>
                </a:extLst>
              </p:cNvPr>
              <p:cNvSpPr txBox="1"/>
              <p:nvPr/>
            </p:nvSpPr>
            <p:spPr>
              <a:xfrm>
                <a:off x="182838" y="3941332"/>
                <a:ext cx="123110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1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400" b="1" dirty="0"/>
              </a:p>
              <a:p>
                <a:r>
                  <a:rPr lang="zh-CN" altLang="en-US" sz="2400" b="1" dirty="0"/>
                  <a:t>如果存在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814587-78E1-0781-CC46-5DA7AB211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38" y="3941332"/>
                <a:ext cx="1231106" cy="738664"/>
              </a:xfrm>
              <a:prstGeom prst="rect">
                <a:avLst/>
              </a:prstGeom>
              <a:blipFill>
                <a:blip r:embed="rId5"/>
                <a:stretch>
                  <a:fillRect l="-15347" t="-12397" r="-15347" b="-24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E83573-C1AE-835B-B490-509DA02CB003}"/>
                  </a:ext>
                </a:extLst>
              </p:cNvPr>
              <p:cNvSpPr txBox="1"/>
              <p:nvPr/>
            </p:nvSpPr>
            <p:spPr>
              <a:xfrm>
                <a:off x="4082580" y="4046719"/>
                <a:ext cx="4953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 smtClean="0">
                          <a:latin typeface="Cambria Math" panose="02040503050406030204" pitchFamily="18" charset="0"/>
                        </a:rPr>
                        <m:t>⊂</m:t>
                      </m:r>
                    </m:oMath>
                  </m:oMathPara>
                </a14:m>
                <a:endParaRPr lang="zh-CN" altLang="en-US" sz="4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E83573-C1AE-835B-B490-509DA02C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580" y="4046719"/>
                <a:ext cx="495328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灯片编号占位符 2">
            <a:extLst>
              <a:ext uri="{FF2B5EF4-FFF2-40B4-BE49-F238E27FC236}">
                <a16:creationId xmlns:a16="http://schemas.microsoft.com/office/drawing/2014/main" id="{E5F41239-0399-4318-B3CD-A93C15E6FDFB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51</a:t>
            </a:fld>
            <a:endParaRPr kumimoji="1" lang="zh-CN" altLang="en-US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ADBC76-D5F0-E396-0BD9-F91216CAD7BB}"/>
              </a:ext>
            </a:extLst>
          </p:cNvPr>
          <p:cNvSpPr/>
          <p:nvPr/>
        </p:nvSpPr>
        <p:spPr>
          <a:xfrm>
            <a:off x="1591595" y="3229787"/>
            <a:ext cx="2401529" cy="2401529"/>
          </a:xfrm>
          <a:custGeom>
            <a:avLst/>
            <a:gdLst>
              <a:gd name="connsiteX0" fmla="*/ 0 w 2401529"/>
              <a:gd name="connsiteY0" fmla="*/ 0 h 2401529"/>
              <a:gd name="connsiteX1" fmla="*/ 432275 w 2401529"/>
              <a:gd name="connsiteY1" fmla="*/ 0 h 2401529"/>
              <a:gd name="connsiteX2" fmla="*/ 912581 w 2401529"/>
              <a:gd name="connsiteY2" fmla="*/ 0 h 2401529"/>
              <a:gd name="connsiteX3" fmla="*/ 1416902 w 2401529"/>
              <a:gd name="connsiteY3" fmla="*/ 0 h 2401529"/>
              <a:gd name="connsiteX4" fmla="*/ 1921223 w 2401529"/>
              <a:gd name="connsiteY4" fmla="*/ 0 h 2401529"/>
              <a:gd name="connsiteX5" fmla="*/ 2401529 w 2401529"/>
              <a:gd name="connsiteY5" fmla="*/ 0 h 2401529"/>
              <a:gd name="connsiteX6" fmla="*/ 2401529 w 2401529"/>
              <a:gd name="connsiteY6" fmla="*/ 504321 h 2401529"/>
              <a:gd name="connsiteX7" fmla="*/ 2401529 w 2401529"/>
              <a:gd name="connsiteY7" fmla="*/ 912581 h 2401529"/>
              <a:gd name="connsiteX8" fmla="*/ 2401529 w 2401529"/>
              <a:gd name="connsiteY8" fmla="*/ 1320841 h 2401529"/>
              <a:gd name="connsiteX9" fmla="*/ 2401529 w 2401529"/>
              <a:gd name="connsiteY9" fmla="*/ 1825162 h 2401529"/>
              <a:gd name="connsiteX10" fmla="*/ 2401529 w 2401529"/>
              <a:gd name="connsiteY10" fmla="*/ 2401529 h 2401529"/>
              <a:gd name="connsiteX11" fmla="*/ 1873193 w 2401529"/>
              <a:gd name="connsiteY11" fmla="*/ 2401529 h 2401529"/>
              <a:gd name="connsiteX12" fmla="*/ 1416902 w 2401529"/>
              <a:gd name="connsiteY12" fmla="*/ 2401529 h 2401529"/>
              <a:gd name="connsiteX13" fmla="*/ 960612 w 2401529"/>
              <a:gd name="connsiteY13" fmla="*/ 2401529 h 2401529"/>
              <a:gd name="connsiteX14" fmla="*/ 480306 w 2401529"/>
              <a:gd name="connsiteY14" fmla="*/ 2401529 h 2401529"/>
              <a:gd name="connsiteX15" fmla="*/ 0 w 2401529"/>
              <a:gd name="connsiteY15" fmla="*/ 2401529 h 2401529"/>
              <a:gd name="connsiteX16" fmla="*/ 0 w 2401529"/>
              <a:gd name="connsiteY16" fmla="*/ 1873193 h 2401529"/>
              <a:gd name="connsiteX17" fmla="*/ 0 w 2401529"/>
              <a:gd name="connsiteY17" fmla="*/ 1344856 h 2401529"/>
              <a:gd name="connsiteX18" fmla="*/ 0 w 2401529"/>
              <a:gd name="connsiteY18" fmla="*/ 936596 h 2401529"/>
              <a:gd name="connsiteX19" fmla="*/ 0 w 2401529"/>
              <a:gd name="connsiteY19" fmla="*/ 528336 h 2401529"/>
              <a:gd name="connsiteX20" fmla="*/ 0 w 2401529"/>
              <a:gd name="connsiteY20" fmla="*/ 0 h 240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01529" h="2401529" fill="none" extrusionOk="0">
                <a:moveTo>
                  <a:pt x="0" y="0"/>
                </a:moveTo>
                <a:cubicBezTo>
                  <a:pt x="153108" y="-37687"/>
                  <a:pt x="305082" y="42502"/>
                  <a:pt x="432275" y="0"/>
                </a:cubicBezTo>
                <a:cubicBezTo>
                  <a:pt x="559469" y="-42502"/>
                  <a:pt x="686188" y="26930"/>
                  <a:pt x="912581" y="0"/>
                </a:cubicBezTo>
                <a:cubicBezTo>
                  <a:pt x="1138974" y="-26930"/>
                  <a:pt x="1186359" y="13930"/>
                  <a:pt x="1416902" y="0"/>
                </a:cubicBezTo>
                <a:cubicBezTo>
                  <a:pt x="1647445" y="-13930"/>
                  <a:pt x="1786613" y="24807"/>
                  <a:pt x="1921223" y="0"/>
                </a:cubicBezTo>
                <a:cubicBezTo>
                  <a:pt x="2055833" y="-24807"/>
                  <a:pt x="2178858" y="14056"/>
                  <a:pt x="2401529" y="0"/>
                </a:cubicBezTo>
                <a:cubicBezTo>
                  <a:pt x="2416596" y="220497"/>
                  <a:pt x="2385093" y="350691"/>
                  <a:pt x="2401529" y="504321"/>
                </a:cubicBezTo>
                <a:cubicBezTo>
                  <a:pt x="2417965" y="657951"/>
                  <a:pt x="2369179" y="784904"/>
                  <a:pt x="2401529" y="912581"/>
                </a:cubicBezTo>
                <a:cubicBezTo>
                  <a:pt x="2433879" y="1040258"/>
                  <a:pt x="2391982" y="1221293"/>
                  <a:pt x="2401529" y="1320841"/>
                </a:cubicBezTo>
                <a:cubicBezTo>
                  <a:pt x="2411076" y="1420389"/>
                  <a:pt x="2345847" y="1717104"/>
                  <a:pt x="2401529" y="1825162"/>
                </a:cubicBezTo>
                <a:cubicBezTo>
                  <a:pt x="2457211" y="1933220"/>
                  <a:pt x="2333179" y="2184094"/>
                  <a:pt x="2401529" y="2401529"/>
                </a:cubicBezTo>
                <a:cubicBezTo>
                  <a:pt x="2193511" y="2432583"/>
                  <a:pt x="2135649" y="2362420"/>
                  <a:pt x="1873193" y="2401529"/>
                </a:cubicBezTo>
                <a:cubicBezTo>
                  <a:pt x="1610737" y="2440638"/>
                  <a:pt x="1536498" y="2366963"/>
                  <a:pt x="1416902" y="2401529"/>
                </a:cubicBezTo>
                <a:cubicBezTo>
                  <a:pt x="1297306" y="2436095"/>
                  <a:pt x="1075942" y="2352264"/>
                  <a:pt x="960612" y="2401529"/>
                </a:cubicBezTo>
                <a:cubicBezTo>
                  <a:pt x="845282" y="2450794"/>
                  <a:pt x="657710" y="2387290"/>
                  <a:pt x="480306" y="2401529"/>
                </a:cubicBezTo>
                <a:cubicBezTo>
                  <a:pt x="302902" y="2415768"/>
                  <a:pt x="179723" y="2379335"/>
                  <a:pt x="0" y="2401529"/>
                </a:cubicBezTo>
                <a:cubicBezTo>
                  <a:pt x="-53552" y="2228079"/>
                  <a:pt x="44638" y="2078363"/>
                  <a:pt x="0" y="1873193"/>
                </a:cubicBezTo>
                <a:cubicBezTo>
                  <a:pt x="-44638" y="1668023"/>
                  <a:pt x="56590" y="1602368"/>
                  <a:pt x="0" y="1344856"/>
                </a:cubicBezTo>
                <a:cubicBezTo>
                  <a:pt x="-56590" y="1087344"/>
                  <a:pt x="40239" y="1123335"/>
                  <a:pt x="0" y="936596"/>
                </a:cubicBezTo>
                <a:cubicBezTo>
                  <a:pt x="-40239" y="749857"/>
                  <a:pt x="23878" y="709861"/>
                  <a:pt x="0" y="528336"/>
                </a:cubicBezTo>
                <a:cubicBezTo>
                  <a:pt x="-23878" y="346811"/>
                  <a:pt x="12427" y="146677"/>
                  <a:pt x="0" y="0"/>
                </a:cubicBezTo>
                <a:close/>
              </a:path>
              <a:path w="2401529" h="2401529" stroke="0" extrusionOk="0">
                <a:moveTo>
                  <a:pt x="0" y="0"/>
                </a:moveTo>
                <a:cubicBezTo>
                  <a:pt x="165345" y="-13568"/>
                  <a:pt x="283244" y="49775"/>
                  <a:pt x="432275" y="0"/>
                </a:cubicBezTo>
                <a:cubicBezTo>
                  <a:pt x="581307" y="-49775"/>
                  <a:pt x="762522" y="933"/>
                  <a:pt x="936596" y="0"/>
                </a:cubicBezTo>
                <a:cubicBezTo>
                  <a:pt x="1110670" y="-933"/>
                  <a:pt x="1285282" y="25038"/>
                  <a:pt x="1416902" y="0"/>
                </a:cubicBezTo>
                <a:cubicBezTo>
                  <a:pt x="1548522" y="-25038"/>
                  <a:pt x="1817071" y="10465"/>
                  <a:pt x="1945238" y="0"/>
                </a:cubicBezTo>
                <a:cubicBezTo>
                  <a:pt x="2073405" y="-10465"/>
                  <a:pt x="2222465" y="27253"/>
                  <a:pt x="2401529" y="0"/>
                </a:cubicBezTo>
                <a:cubicBezTo>
                  <a:pt x="2460047" y="240825"/>
                  <a:pt x="2344082" y="382362"/>
                  <a:pt x="2401529" y="528336"/>
                </a:cubicBezTo>
                <a:cubicBezTo>
                  <a:pt x="2458976" y="674310"/>
                  <a:pt x="2359494" y="894809"/>
                  <a:pt x="2401529" y="1008642"/>
                </a:cubicBezTo>
                <a:cubicBezTo>
                  <a:pt x="2443564" y="1122475"/>
                  <a:pt x="2390804" y="1328249"/>
                  <a:pt x="2401529" y="1416902"/>
                </a:cubicBezTo>
                <a:cubicBezTo>
                  <a:pt x="2412254" y="1505555"/>
                  <a:pt x="2387311" y="1655715"/>
                  <a:pt x="2401529" y="1873193"/>
                </a:cubicBezTo>
                <a:cubicBezTo>
                  <a:pt x="2415747" y="2090671"/>
                  <a:pt x="2395045" y="2288336"/>
                  <a:pt x="2401529" y="2401529"/>
                </a:cubicBezTo>
                <a:cubicBezTo>
                  <a:pt x="2291460" y="2417759"/>
                  <a:pt x="2131640" y="2380665"/>
                  <a:pt x="1921223" y="2401529"/>
                </a:cubicBezTo>
                <a:cubicBezTo>
                  <a:pt x="1710806" y="2422393"/>
                  <a:pt x="1542375" y="2367367"/>
                  <a:pt x="1440917" y="2401529"/>
                </a:cubicBezTo>
                <a:cubicBezTo>
                  <a:pt x="1339459" y="2435691"/>
                  <a:pt x="1178400" y="2356546"/>
                  <a:pt x="1032657" y="2401529"/>
                </a:cubicBezTo>
                <a:cubicBezTo>
                  <a:pt x="886914" y="2446512"/>
                  <a:pt x="716324" y="2395417"/>
                  <a:pt x="576367" y="2401529"/>
                </a:cubicBezTo>
                <a:cubicBezTo>
                  <a:pt x="436410" y="2407641"/>
                  <a:pt x="176702" y="2346321"/>
                  <a:pt x="0" y="2401529"/>
                </a:cubicBezTo>
                <a:cubicBezTo>
                  <a:pt x="-55235" y="2169464"/>
                  <a:pt x="47593" y="2059301"/>
                  <a:pt x="0" y="1873193"/>
                </a:cubicBezTo>
                <a:cubicBezTo>
                  <a:pt x="-47593" y="1687085"/>
                  <a:pt x="35268" y="1523381"/>
                  <a:pt x="0" y="1344856"/>
                </a:cubicBezTo>
                <a:cubicBezTo>
                  <a:pt x="-35268" y="1166331"/>
                  <a:pt x="11059" y="1054245"/>
                  <a:pt x="0" y="912581"/>
                </a:cubicBezTo>
                <a:cubicBezTo>
                  <a:pt x="-11059" y="770918"/>
                  <a:pt x="44829" y="661364"/>
                  <a:pt x="0" y="480306"/>
                </a:cubicBezTo>
                <a:cubicBezTo>
                  <a:pt x="-44829" y="299248"/>
                  <a:pt x="30779" y="212411"/>
                  <a:pt x="0" y="0"/>
                </a:cubicBezTo>
                <a:close/>
              </a:path>
            </a:pathLst>
          </a:custGeom>
          <a:solidFill>
            <a:srgbClr val="BFE4FF">
              <a:alpha val="50196"/>
            </a:srgbClr>
          </a:solidFill>
          <a:ln>
            <a:prstDash val="sysDot"/>
            <a:extLst>
              <a:ext uri="{C807C97D-BFC1-408E-A445-0C87EB9F89A2}">
                <ask:lineSketchStyleProps xmlns:ask="http://schemas.microsoft.com/office/drawing/2018/sketchyshapes" sd="847448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0423BB-D909-CA69-C2A5-4F6673087444}"/>
              </a:ext>
            </a:extLst>
          </p:cNvPr>
          <p:cNvSpPr/>
          <p:nvPr/>
        </p:nvSpPr>
        <p:spPr>
          <a:xfrm>
            <a:off x="1775952" y="4197817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6B3B1C-512D-BF8B-93E0-96D20A580258}"/>
              </a:ext>
            </a:extLst>
          </p:cNvPr>
          <p:cNvSpPr/>
          <p:nvPr/>
        </p:nvSpPr>
        <p:spPr>
          <a:xfrm>
            <a:off x="2321642" y="3843856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28CA466-9CB7-6C4C-5A28-50A3C0E0D053}"/>
              </a:ext>
            </a:extLst>
          </p:cNvPr>
          <p:cNvSpPr/>
          <p:nvPr/>
        </p:nvSpPr>
        <p:spPr>
          <a:xfrm>
            <a:off x="2238068" y="4148656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FB43F4-60C9-199F-1AE2-E61D31EB612A}"/>
              </a:ext>
            </a:extLst>
          </p:cNvPr>
          <p:cNvSpPr/>
          <p:nvPr/>
        </p:nvSpPr>
        <p:spPr>
          <a:xfrm>
            <a:off x="2823088" y="4453456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1DC1E29-F1C0-D8BC-339A-C875A63407F0}"/>
              </a:ext>
            </a:extLst>
          </p:cNvPr>
          <p:cNvSpPr/>
          <p:nvPr/>
        </p:nvSpPr>
        <p:spPr>
          <a:xfrm>
            <a:off x="2990235" y="3917598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812D13-DE3D-CA30-9E37-A2BE80FA1876}"/>
              </a:ext>
            </a:extLst>
          </p:cNvPr>
          <p:cNvSpPr/>
          <p:nvPr/>
        </p:nvSpPr>
        <p:spPr>
          <a:xfrm>
            <a:off x="3142635" y="4069998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82C0F67-3EF7-200B-E7D0-67CD0DFB8546}"/>
              </a:ext>
            </a:extLst>
          </p:cNvPr>
          <p:cNvSpPr/>
          <p:nvPr/>
        </p:nvSpPr>
        <p:spPr>
          <a:xfrm>
            <a:off x="3299951" y="3563637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2815D65-072D-24FB-B87A-89AC75C1E68E}"/>
              </a:ext>
            </a:extLst>
          </p:cNvPr>
          <p:cNvSpPr/>
          <p:nvPr/>
        </p:nvSpPr>
        <p:spPr>
          <a:xfrm>
            <a:off x="3619500" y="4202733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D41B20-CFB2-52C0-95B8-265BC81D1093}"/>
              </a:ext>
            </a:extLst>
          </p:cNvPr>
          <p:cNvSpPr/>
          <p:nvPr/>
        </p:nvSpPr>
        <p:spPr>
          <a:xfrm>
            <a:off x="2208570" y="5161378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498B4A6-41DB-E941-274E-51556951CDB9}"/>
              </a:ext>
            </a:extLst>
          </p:cNvPr>
          <p:cNvSpPr/>
          <p:nvPr/>
        </p:nvSpPr>
        <p:spPr>
          <a:xfrm>
            <a:off x="2149577" y="4723843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4CF06D0-FC10-A74A-DC51-8CFB0ADFF233}"/>
              </a:ext>
            </a:extLst>
          </p:cNvPr>
          <p:cNvSpPr/>
          <p:nvPr/>
        </p:nvSpPr>
        <p:spPr>
          <a:xfrm>
            <a:off x="2611693" y="4773004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8E5C0DC-B316-7533-986A-759E30BC6808}"/>
              </a:ext>
            </a:extLst>
          </p:cNvPr>
          <p:cNvSpPr/>
          <p:nvPr/>
        </p:nvSpPr>
        <p:spPr>
          <a:xfrm>
            <a:off x="3299951" y="5146630"/>
            <a:ext cx="157316" cy="1573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9872A4-BCE0-DF42-DB02-00086B1ACC49}"/>
              </a:ext>
            </a:extLst>
          </p:cNvPr>
          <p:cNvGrpSpPr/>
          <p:nvPr/>
        </p:nvGrpSpPr>
        <p:grpSpPr>
          <a:xfrm>
            <a:off x="1452825" y="871160"/>
            <a:ext cx="1916842" cy="1916842"/>
            <a:chOff x="1452825" y="871160"/>
            <a:chExt cx="1916842" cy="19168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3A5B0A-B75D-C8A5-9712-063D00231A0C}"/>
                </a:ext>
              </a:extLst>
            </p:cNvPr>
            <p:cNvSpPr/>
            <p:nvPr/>
          </p:nvSpPr>
          <p:spPr>
            <a:xfrm>
              <a:off x="1452825" y="871160"/>
              <a:ext cx="1916842" cy="1916842"/>
            </a:xfrm>
            <a:custGeom>
              <a:avLst/>
              <a:gdLst>
                <a:gd name="connsiteX0" fmla="*/ 0 w 1916842"/>
                <a:gd name="connsiteY0" fmla="*/ 0 h 1916842"/>
                <a:gd name="connsiteX1" fmla="*/ 517547 w 1916842"/>
                <a:gd name="connsiteY1" fmla="*/ 0 h 1916842"/>
                <a:gd name="connsiteX2" fmla="*/ 1015926 w 1916842"/>
                <a:gd name="connsiteY2" fmla="*/ 0 h 1916842"/>
                <a:gd name="connsiteX3" fmla="*/ 1495137 w 1916842"/>
                <a:gd name="connsiteY3" fmla="*/ 0 h 1916842"/>
                <a:gd name="connsiteX4" fmla="*/ 1916842 w 1916842"/>
                <a:gd name="connsiteY4" fmla="*/ 0 h 1916842"/>
                <a:gd name="connsiteX5" fmla="*/ 1916842 w 1916842"/>
                <a:gd name="connsiteY5" fmla="*/ 460042 h 1916842"/>
                <a:gd name="connsiteX6" fmla="*/ 1916842 w 1916842"/>
                <a:gd name="connsiteY6" fmla="*/ 939253 h 1916842"/>
                <a:gd name="connsiteX7" fmla="*/ 1916842 w 1916842"/>
                <a:gd name="connsiteY7" fmla="*/ 1456800 h 1916842"/>
                <a:gd name="connsiteX8" fmla="*/ 1916842 w 1916842"/>
                <a:gd name="connsiteY8" fmla="*/ 1916842 h 1916842"/>
                <a:gd name="connsiteX9" fmla="*/ 1418463 w 1916842"/>
                <a:gd name="connsiteY9" fmla="*/ 1916842 h 1916842"/>
                <a:gd name="connsiteX10" fmla="*/ 900916 w 1916842"/>
                <a:gd name="connsiteY10" fmla="*/ 1916842 h 1916842"/>
                <a:gd name="connsiteX11" fmla="*/ 440874 w 1916842"/>
                <a:gd name="connsiteY11" fmla="*/ 1916842 h 1916842"/>
                <a:gd name="connsiteX12" fmla="*/ 0 w 1916842"/>
                <a:gd name="connsiteY12" fmla="*/ 1916842 h 1916842"/>
                <a:gd name="connsiteX13" fmla="*/ 0 w 1916842"/>
                <a:gd name="connsiteY13" fmla="*/ 1475968 h 1916842"/>
                <a:gd name="connsiteX14" fmla="*/ 0 w 1916842"/>
                <a:gd name="connsiteY14" fmla="*/ 1054263 h 1916842"/>
                <a:gd name="connsiteX15" fmla="*/ 0 w 1916842"/>
                <a:gd name="connsiteY15" fmla="*/ 632558 h 1916842"/>
                <a:gd name="connsiteX16" fmla="*/ 0 w 1916842"/>
                <a:gd name="connsiteY16" fmla="*/ 0 h 19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6842" h="1916842" fill="none" extrusionOk="0">
                  <a:moveTo>
                    <a:pt x="0" y="0"/>
                  </a:moveTo>
                  <a:cubicBezTo>
                    <a:pt x="207778" y="-53659"/>
                    <a:pt x="371745" y="2569"/>
                    <a:pt x="517547" y="0"/>
                  </a:cubicBezTo>
                  <a:cubicBezTo>
                    <a:pt x="663349" y="-2569"/>
                    <a:pt x="773161" y="36719"/>
                    <a:pt x="1015926" y="0"/>
                  </a:cubicBezTo>
                  <a:cubicBezTo>
                    <a:pt x="1258691" y="-36719"/>
                    <a:pt x="1283784" y="56640"/>
                    <a:pt x="1495137" y="0"/>
                  </a:cubicBezTo>
                  <a:cubicBezTo>
                    <a:pt x="1706490" y="-56640"/>
                    <a:pt x="1756927" y="38143"/>
                    <a:pt x="1916842" y="0"/>
                  </a:cubicBezTo>
                  <a:cubicBezTo>
                    <a:pt x="1962768" y="126921"/>
                    <a:pt x="1910234" y="247482"/>
                    <a:pt x="1916842" y="460042"/>
                  </a:cubicBezTo>
                  <a:cubicBezTo>
                    <a:pt x="1923450" y="672602"/>
                    <a:pt x="1903333" y="796143"/>
                    <a:pt x="1916842" y="939253"/>
                  </a:cubicBezTo>
                  <a:cubicBezTo>
                    <a:pt x="1930351" y="1082363"/>
                    <a:pt x="1915732" y="1229954"/>
                    <a:pt x="1916842" y="1456800"/>
                  </a:cubicBezTo>
                  <a:cubicBezTo>
                    <a:pt x="1917952" y="1683646"/>
                    <a:pt x="1914860" y="1771699"/>
                    <a:pt x="1916842" y="1916842"/>
                  </a:cubicBezTo>
                  <a:cubicBezTo>
                    <a:pt x="1729964" y="1939356"/>
                    <a:pt x="1537641" y="1873521"/>
                    <a:pt x="1418463" y="1916842"/>
                  </a:cubicBezTo>
                  <a:cubicBezTo>
                    <a:pt x="1299285" y="1960163"/>
                    <a:pt x="1111924" y="1871272"/>
                    <a:pt x="900916" y="1916842"/>
                  </a:cubicBezTo>
                  <a:cubicBezTo>
                    <a:pt x="689908" y="1962412"/>
                    <a:pt x="591134" y="1911566"/>
                    <a:pt x="440874" y="1916842"/>
                  </a:cubicBezTo>
                  <a:cubicBezTo>
                    <a:pt x="290614" y="1922118"/>
                    <a:pt x="159709" y="1915077"/>
                    <a:pt x="0" y="1916842"/>
                  </a:cubicBezTo>
                  <a:cubicBezTo>
                    <a:pt x="-44370" y="1771376"/>
                    <a:pt x="34964" y="1577186"/>
                    <a:pt x="0" y="1475968"/>
                  </a:cubicBezTo>
                  <a:cubicBezTo>
                    <a:pt x="-34964" y="1374750"/>
                    <a:pt x="23718" y="1261731"/>
                    <a:pt x="0" y="1054263"/>
                  </a:cubicBezTo>
                  <a:cubicBezTo>
                    <a:pt x="-23718" y="846796"/>
                    <a:pt x="42038" y="797528"/>
                    <a:pt x="0" y="632558"/>
                  </a:cubicBezTo>
                  <a:cubicBezTo>
                    <a:pt x="-42038" y="467589"/>
                    <a:pt x="52257" y="155456"/>
                    <a:pt x="0" y="0"/>
                  </a:cubicBezTo>
                  <a:close/>
                </a:path>
                <a:path w="1916842" h="1916842" stroke="0" extrusionOk="0">
                  <a:moveTo>
                    <a:pt x="0" y="0"/>
                  </a:moveTo>
                  <a:cubicBezTo>
                    <a:pt x="95100" y="-37213"/>
                    <a:pt x="253855" y="25436"/>
                    <a:pt x="440874" y="0"/>
                  </a:cubicBezTo>
                  <a:cubicBezTo>
                    <a:pt x="627893" y="-25436"/>
                    <a:pt x="813009" y="54244"/>
                    <a:pt x="939253" y="0"/>
                  </a:cubicBezTo>
                  <a:cubicBezTo>
                    <a:pt x="1065497" y="-54244"/>
                    <a:pt x="1258376" y="56099"/>
                    <a:pt x="1418463" y="0"/>
                  </a:cubicBezTo>
                  <a:cubicBezTo>
                    <a:pt x="1578550" y="-56099"/>
                    <a:pt x="1721779" y="13768"/>
                    <a:pt x="1916842" y="0"/>
                  </a:cubicBezTo>
                  <a:cubicBezTo>
                    <a:pt x="1923152" y="170548"/>
                    <a:pt x="1879283" y="380158"/>
                    <a:pt x="1916842" y="498379"/>
                  </a:cubicBezTo>
                  <a:cubicBezTo>
                    <a:pt x="1954401" y="616600"/>
                    <a:pt x="1858231" y="895291"/>
                    <a:pt x="1916842" y="1015926"/>
                  </a:cubicBezTo>
                  <a:cubicBezTo>
                    <a:pt x="1975453" y="1136561"/>
                    <a:pt x="1886618" y="1292778"/>
                    <a:pt x="1916842" y="1495137"/>
                  </a:cubicBezTo>
                  <a:cubicBezTo>
                    <a:pt x="1947066" y="1697496"/>
                    <a:pt x="1882268" y="1807128"/>
                    <a:pt x="1916842" y="1916842"/>
                  </a:cubicBezTo>
                  <a:cubicBezTo>
                    <a:pt x="1784487" y="1937704"/>
                    <a:pt x="1671707" y="1906905"/>
                    <a:pt x="1456800" y="1916842"/>
                  </a:cubicBezTo>
                  <a:cubicBezTo>
                    <a:pt x="1241893" y="1926779"/>
                    <a:pt x="1245780" y="1874651"/>
                    <a:pt x="1035095" y="1916842"/>
                  </a:cubicBezTo>
                  <a:cubicBezTo>
                    <a:pt x="824411" y="1959033"/>
                    <a:pt x="770911" y="1897876"/>
                    <a:pt x="594221" y="1916842"/>
                  </a:cubicBezTo>
                  <a:cubicBezTo>
                    <a:pt x="417531" y="1935808"/>
                    <a:pt x="236264" y="1911984"/>
                    <a:pt x="0" y="1916842"/>
                  </a:cubicBezTo>
                  <a:cubicBezTo>
                    <a:pt x="-50529" y="1744222"/>
                    <a:pt x="16663" y="1696471"/>
                    <a:pt x="0" y="1495137"/>
                  </a:cubicBezTo>
                  <a:cubicBezTo>
                    <a:pt x="-16663" y="1293803"/>
                    <a:pt x="797" y="1182455"/>
                    <a:pt x="0" y="1073432"/>
                  </a:cubicBezTo>
                  <a:cubicBezTo>
                    <a:pt x="-797" y="964409"/>
                    <a:pt x="19291" y="764946"/>
                    <a:pt x="0" y="632558"/>
                  </a:cubicBezTo>
                  <a:cubicBezTo>
                    <a:pt x="-19291" y="500170"/>
                    <a:pt x="74203" y="186998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120B45-4F9C-3F1A-DE2C-C059104E180C}"/>
                </a:ext>
              </a:extLst>
            </p:cNvPr>
            <p:cNvSpPr/>
            <p:nvPr/>
          </p:nvSpPr>
          <p:spPr>
            <a:xfrm>
              <a:off x="2387338" y="13674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BA8CB7-E463-D74C-E1EB-BAFBE4D3909C}"/>
                </a:ext>
              </a:extLst>
            </p:cNvPr>
            <p:cNvSpPr/>
            <p:nvPr/>
          </p:nvSpPr>
          <p:spPr>
            <a:xfrm>
              <a:off x="2539738" y="15198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261F95-F773-33A7-7166-87D62E67EE79}"/>
                </a:ext>
              </a:extLst>
            </p:cNvPr>
            <p:cNvSpPr/>
            <p:nvPr/>
          </p:nvSpPr>
          <p:spPr>
            <a:xfrm>
              <a:off x="2692138" y="1672265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D2EBD-6D0E-5526-B42A-588CD9F38FA7}"/>
                </a:ext>
              </a:extLst>
            </p:cNvPr>
            <p:cNvSpPr/>
            <p:nvPr/>
          </p:nvSpPr>
          <p:spPr>
            <a:xfrm>
              <a:off x="2082538" y="16820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DFB01F-60FF-EE8E-8883-7D6110C0629D}"/>
                </a:ext>
              </a:extLst>
            </p:cNvPr>
            <p:cNvSpPr/>
            <p:nvPr/>
          </p:nvSpPr>
          <p:spPr>
            <a:xfrm>
              <a:off x="2234938" y="18344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6FAE32-2022-ED5E-491D-FCF6A25322ED}"/>
                </a:ext>
              </a:extLst>
            </p:cNvPr>
            <p:cNvSpPr/>
            <p:nvPr/>
          </p:nvSpPr>
          <p:spPr>
            <a:xfrm>
              <a:off x="2387338" y="1986897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695C8F-6921-EC22-6999-C01D613C5A65}"/>
                </a:ext>
              </a:extLst>
            </p:cNvPr>
            <p:cNvSpPr/>
            <p:nvPr/>
          </p:nvSpPr>
          <p:spPr>
            <a:xfrm>
              <a:off x="2230022" y="15247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653D3C-AE5C-182A-F898-690C9D94CA8F}"/>
                </a:ext>
              </a:extLst>
            </p:cNvPr>
            <p:cNvSpPr/>
            <p:nvPr/>
          </p:nvSpPr>
          <p:spPr>
            <a:xfrm>
              <a:off x="2382422" y="16771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3CA8F0-4432-C67B-524E-70FE2B944465}"/>
                </a:ext>
              </a:extLst>
            </p:cNvPr>
            <p:cNvSpPr/>
            <p:nvPr/>
          </p:nvSpPr>
          <p:spPr>
            <a:xfrm>
              <a:off x="2534822" y="1829581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95E6AE-78AC-3233-20CA-8AFFB7FD003B}"/>
                </a:ext>
              </a:extLst>
            </p:cNvPr>
            <p:cNvSpPr/>
            <p:nvPr/>
          </p:nvSpPr>
          <p:spPr>
            <a:xfrm>
              <a:off x="1925222" y="18394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433D4A4-8652-6FDC-2280-4FCF1EBE3854}"/>
                </a:ext>
              </a:extLst>
            </p:cNvPr>
            <p:cNvSpPr/>
            <p:nvPr/>
          </p:nvSpPr>
          <p:spPr>
            <a:xfrm>
              <a:off x="2077622" y="19918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07BD58-7816-1D3C-6D6B-9FA4FEF71680}"/>
                </a:ext>
              </a:extLst>
            </p:cNvPr>
            <p:cNvSpPr/>
            <p:nvPr/>
          </p:nvSpPr>
          <p:spPr>
            <a:xfrm>
              <a:off x="2230022" y="2144213"/>
              <a:ext cx="157316" cy="15731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2295FD6-ACB5-D9E7-30A4-CA12C0B50162}"/>
                    </a:ext>
                  </a:extLst>
                </p:cNvPr>
                <p:cNvSpPr txBox="1"/>
                <p:nvPr/>
              </p:nvSpPr>
              <p:spPr>
                <a:xfrm>
                  <a:off x="1571715" y="882674"/>
                  <a:ext cx="44986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2295FD6-ACB5-D9E7-30A4-CA12C0B50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715" y="882674"/>
                  <a:ext cx="449867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8B6199-7365-FBA9-D9E3-5BA741EF872D}"/>
                  </a:ext>
                </a:extLst>
              </p:cNvPr>
              <p:cNvSpPr txBox="1"/>
              <p:nvPr/>
            </p:nvSpPr>
            <p:spPr>
              <a:xfrm>
                <a:off x="7975458" y="649851"/>
                <a:ext cx="861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8B6199-7365-FBA9-D9E3-5BA741EF8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58" y="649851"/>
                <a:ext cx="86183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D2CD59-1850-5A6F-E709-8703271BB102}"/>
                  </a:ext>
                </a:extLst>
              </p:cNvPr>
              <p:cNvSpPr txBox="1"/>
              <p:nvPr/>
            </p:nvSpPr>
            <p:spPr>
              <a:xfrm>
                <a:off x="1689917" y="3250233"/>
                <a:ext cx="861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D2CD59-1850-5A6F-E709-8703271BB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17" y="3250233"/>
                <a:ext cx="86183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A0EDFB0B-6490-F00E-9126-720E98EC6A85}"/>
              </a:ext>
            </a:extLst>
          </p:cNvPr>
          <p:cNvSpPr txBox="1"/>
          <p:nvPr/>
        </p:nvSpPr>
        <p:spPr>
          <a:xfrm>
            <a:off x="6729131" y="4211306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/>
              <a:t>则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9AAEC8C-BEE1-59A5-1C74-1A8005AD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06" t="40911" r="31175" b="30712"/>
          <a:stretch/>
        </p:blipFill>
        <p:spPr>
          <a:xfrm>
            <a:off x="9883804" y="3626413"/>
            <a:ext cx="1992700" cy="1654085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7499D47-DE24-566E-3439-F19CCA341D29}"/>
              </a:ext>
            </a:extLst>
          </p:cNvPr>
          <p:cNvCxnSpPr>
            <a:cxnSpLocks/>
          </p:cNvCxnSpPr>
          <p:nvPr/>
        </p:nvCxnSpPr>
        <p:spPr>
          <a:xfrm flipV="1">
            <a:off x="9197659" y="4430551"/>
            <a:ext cx="590355" cy="1141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椭圆 17">
            <a:extLst>
              <a:ext uri="{FF2B5EF4-FFF2-40B4-BE49-F238E27FC236}">
                <a16:creationId xmlns:a16="http://schemas.microsoft.com/office/drawing/2014/main" id="{34A13FBA-91DC-4830-A0E2-4BCA2F459942}"/>
              </a:ext>
            </a:extLst>
          </p:cNvPr>
          <p:cNvSpPr/>
          <p:nvPr/>
        </p:nvSpPr>
        <p:spPr>
          <a:xfrm>
            <a:off x="244541" y="2977997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5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43699A2E-4282-BEDF-2B04-977F69308092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52</a:t>
            </a:fld>
            <a:endParaRPr kumimoji="1" lang="zh-CN" altLang="en-US" b="1" dirty="0"/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AC31CCF5-399D-98E6-C344-AF24D3D07FEC}"/>
              </a:ext>
            </a:extLst>
          </p:cNvPr>
          <p:cNvGrpSpPr/>
          <p:nvPr/>
        </p:nvGrpSpPr>
        <p:grpSpPr>
          <a:xfrm>
            <a:off x="335028" y="439341"/>
            <a:ext cx="6029326" cy="5979318"/>
            <a:chOff x="327715" y="540544"/>
            <a:chExt cx="3093393" cy="3198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FE3F24-3286-6462-4270-440AB3AFEEE2}"/>
                </a:ext>
              </a:extLst>
            </p:cNvPr>
            <p:cNvGrpSpPr/>
            <p:nvPr/>
          </p:nvGrpSpPr>
          <p:grpSpPr>
            <a:xfrm>
              <a:off x="708648" y="661736"/>
              <a:ext cx="1222551" cy="1512205"/>
              <a:chOff x="1452825" y="871160"/>
              <a:chExt cx="1916842" cy="1916842"/>
            </a:xfrm>
            <a:scene3d>
              <a:camera prst="isometricRightUp"/>
              <a:lightRig rig="threePt" dir="t"/>
            </a:scene3d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3F04F-3BC0-765D-55D5-57D377E5DF70}"/>
                  </a:ext>
                </a:extLst>
              </p:cNvPr>
              <p:cNvSpPr/>
              <p:nvPr/>
            </p:nvSpPr>
            <p:spPr>
              <a:xfrm>
                <a:off x="1452825" y="871160"/>
                <a:ext cx="1916842" cy="1916842"/>
              </a:xfrm>
              <a:custGeom>
                <a:avLst/>
                <a:gdLst>
                  <a:gd name="connsiteX0" fmla="*/ 0 w 1916842"/>
                  <a:gd name="connsiteY0" fmla="*/ 0 h 1916842"/>
                  <a:gd name="connsiteX1" fmla="*/ 517547 w 1916842"/>
                  <a:gd name="connsiteY1" fmla="*/ 0 h 1916842"/>
                  <a:gd name="connsiteX2" fmla="*/ 1015926 w 1916842"/>
                  <a:gd name="connsiteY2" fmla="*/ 0 h 1916842"/>
                  <a:gd name="connsiteX3" fmla="*/ 1495137 w 1916842"/>
                  <a:gd name="connsiteY3" fmla="*/ 0 h 1916842"/>
                  <a:gd name="connsiteX4" fmla="*/ 1916842 w 1916842"/>
                  <a:gd name="connsiteY4" fmla="*/ 0 h 1916842"/>
                  <a:gd name="connsiteX5" fmla="*/ 1916842 w 1916842"/>
                  <a:gd name="connsiteY5" fmla="*/ 460042 h 1916842"/>
                  <a:gd name="connsiteX6" fmla="*/ 1916842 w 1916842"/>
                  <a:gd name="connsiteY6" fmla="*/ 939253 h 1916842"/>
                  <a:gd name="connsiteX7" fmla="*/ 1916842 w 1916842"/>
                  <a:gd name="connsiteY7" fmla="*/ 1456800 h 1916842"/>
                  <a:gd name="connsiteX8" fmla="*/ 1916842 w 1916842"/>
                  <a:gd name="connsiteY8" fmla="*/ 1916842 h 1916842"/>
                  <a:gd name="connsiteX9" fmla="*/ 1418463 w 1916842"/>
                  <a:gd name="connsiteY9" fmla="*/ 1916842 h 1916842"/>
                  <a:gd name="connsiteX10" fmla="*/ 900916 w 1916842"/>
                  <a:gd name="connsiteY10" fmla="*/ 1916842 h 1916842"/>
                  <a:gd name="connsiteX11" fmla="*/ 440874 w 1916842"/>
                  <a:gd name="connsiteY11" fmla="*/ 1916842 h 1916842"/>
                  <a:gd name="connsiteX12" fmla="*/ 0 w 1916842"/>
                  <a:gd name="connsiteY12" fmla="*/ 1916842 h 1916842"/>
                  <a:gd name="connsiteX13" fmla="*/ 0 w 1916842"/>
                  <a:gd name="connsiteY13" fmla="*/ 1475968 h 1916842"/>
                  <a:gd name="connsiteX14" fmla="*/ 0 w 1916842"/>
                  <a:gd name="connsiteY14" fmla="*/ 1054263 h 1916842"/>
                  <a:gd name="connsiteX15" fmla="*/ 0 w 1916842"/>
                  <a:gd name="connsiteY15" fmla="*/ 632558 h 1916842"/>
                  <a:gd name="connsiteX16" fmla="*/ 0 w 1916842"/>
                  <a:gd name="connsiteY16" fmla="*/ 0 h 191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16842" h="1916842" fill="none" extrusionOk="0">
                    <a:moveTo>
                      <a:pt x="0" y="0"/>
                    </a:moveTo>
                    <a:cubicBezTo>
                      <a:pt x="207778" y="-53659"/>
                      <a:pt x="371745" y="2569"/>
                      <a:pt x="517547" y="0"/>
                    </a:cubicBezTo>
                    <a:cubicBezTo>
                      <a:pt x="663349" y="-2569"/>
                      <a:pt x="773161" y="36719"/>
                      <a:pt x="1015926" y="0"/>
                    </a:cubicBezTo>
                    <a:cubicBezTo>
                      <a:pt x="1258691" y="-36719"/>
                      <a:pt x="1283784" y="56640"/>
                      <a:pt x="1495137" y="0"/>
                    </a:cubicBezTo>
                    <a:cubicBezTo>
                      <a:pt x="1706490" y="-56640"/>
                      <a:pt x="1756927" y="38143"/>
                      <a:pt x="1916842" y="0"/>
                    </a:cubicBezTo>
                    <a:cubicBezTo>
                      <a:pt x="1962768" y="126921"/>
                      <a:pt x="1910234" y="247482"/>
                      <a:pt x="1916842" y="460042"/>
                    </a:cubicBezTo>
                    <a:cubicBezTo>
                      <a:pt x="1923450" y="672602"/>
                      <a:pt x="1903333" y="796143"/>
                      <a:pt x="1916842" y="939253"/>
                    </a:cubicBezTo>
                    <a:cubicBezTo>
                      <a:pt x="1930351" y="1082363"/>
                      <a:pt x="1915732" y="1229954"/>
                      <a:pt x="1916842" y="1456800"/>
                    </a:cubicBezTo>
                    <a:cubicBezTo>
                      <a:pt x="1917952" y="1683646"/>
                      <a:pt x="1914860" y="1771699"/>
                      <a:pt x="1916842" y="1916842"/>
                    </a:cubicBezTo>
                    <a:cubicBezTo>
                      <a:pt x="1729964" y="1939356"/>
                      <a:pt x="1537641" y="1873521"/>
                      <a:pt x="1418463" y="1916842"/>
                    </a:cubicBezTo>
                    <a:cubicBezTo>
                      <a:pt x="1299285" y="1960163"/>
                      <a:pt x="1111924" y="1871272"/>
                      <a:pt x="900916" y="1916842"/>
                    </a:cubicBezTo>
                    <a:cubicBezTo>
                      <a:pt x="689908" y="1962412"/>
                      <a:pt x="591134" y="1911566"/>
                      <a:pt x="440874" y="1916842"/>
                    </a:cubicBezTo>
                    <a:cubicBezTo>
                      <a:pt x="290614" y="1922118"/>
                      <a:pt x="159709" y="1915077"/>
                      <a:pt x="0" y="1916842"/>
                    </a:cubicBezTo>
                    <a:cubicBezTo>
                      <a:pt x="-44370" y="1771376"/>
                      <a:pt x="34964" y="1577186"/>
                      <a:pt x="0" y="1475968"/>
                    </a:cubicBezTo>
                    <a:cubicBezTo>
                      <a:pt x="-34964" y="1374750"/>
                      <a:pt x="23718" y="1261731"/>
                      <a:pt x="0" y="1054263"/>
                    </a:cubicBezTo>
                    <a:cubicBezTo>
                      <a:pt x="-23718" y="846796"/>
                      <a:pt x="42038" y="797528"/>
                      <a:pt x="0" y="632558"/>
                    </a:cubicBezTo>
                    <a:cubicBezTo>
                      <a:pt x="-42038" y="467589"/>
                      <a:pt x="52257" y="155456"/>
                      <a:pt x="0" y="0"/>
                    </a:cubicBezTo>
                    <a:close/>
                  </a:path>
                  <a:path w="1916842" h="1916842" stroke="0" extrusionOk="0">
                    <a:moveTo>
                      <a:pt x="0" y="0"/>
                    </a:moveTo>
                    <a:cubicBezTo>
                      <a:pt x="95100" y="-37213"/>
                      <a:pt x="253855" y="25436"/>
                      <a:pt x="440874" y="0"/>
                    </a:cubicBezTo>
                    <a:cubicBezTo>
                      <a:pt x="627893" y="-25436"/>
                      <a:pt x="813009" y="54244"/>
                      <a:pt x="939253" y="0"/>
                    </a:cubicBezTo>
                    <a:cubicBezTo>
                      <a:pt x="1065497" y="-54244"/>
                      <a:pt x="1258376" y="56099"/>
                      <a:pt x="1418463" y="0"/>
                    </a:cubicBezTo>
                    <a:cubicBezTo>
                      <a:pt x="1578550" y="-56099"/>
                      <a:pt x="1721779" y="13768"/>
                      <a:pt x="1916842" y="0"/>
                    </a:cubicBezTo>
                    <a:cubicBezTo>
                      <a:pt x="1923152" y="170548"/>
                      <a:pt x="1879283" y="380158"/>
                      <a:pt x="1916842" y="498379"/>
                    </a:cubicBezTo>
                    <a:cubicBezTo>
                      <a:pt x="1954401" y="616600"/>
                      <a:pt x="1858231" y="895291"/>
                      <a:pt x="1916842" y="1015926"/>
                    </a:cubicBezTo>
                    <a:cubicBezTo>
                      <a:pt x="1975453" y="1136561"/>
                      <a:pt x="1886618" y="1292778"/>
                      <a:pt x="1916842" y="1495137"/>
                    </a:cubicBezTo>
                    <a:cubicBezTo>
                      <a:pt x="1947066" y="1697496"/>
                      <a:pt x="1882268" y="1807128"/>
                      <a:pt x="1916842" y="1916842"/>
                    </a:cubicBezTo>
                    <a:cubicBezTo>
                      <a:pt x="1784487" y="1937704"/>
                      <a:pt x="1671707" y="1906905"/>
                      <a:pt x="1456800" y="1916842"/>
                    </a:cubicBezTo>
                    <a:cubicBezTo>
                      <a:pt x="1241893" y="1926779"/>
                      <a:pt x="1245780" y="1874651"/>
                      <a:pt x="1035095" y="1916842"/>
                    </a:cubicBezTo>
                    <a:cubicBezTo>
                      <a:pt x="824411" y="1959033"/>
                      <a:pt x="770911" y="1897876"/>
                      <a:pt x="594221" y="1916842"/>
                    </a:cubicBezTo>
                    <a:cubicBezTo>
                      <a:pt x="417531" y="1935808"/>
                      <a:pt x="236264" y="1911984"/>
                      <a:pt x="0" y="1916842"/>
                    </a:cubicBezTo>
                    <a:cubicBezTo>
                      <a:pt x="-50529" y="1744222"/>
                      <a:pt x="16663" y="1696471"/>
                      <a:pt x="0" y="1495137"/>
                    </a:cubicBezTo>
                    <a:cubicBezTo>
                      <a:pt x="-16663" y="1293803"/>
                      <a:pt x="797" y="1182455"/>
                      <a:pt x="0" y="1073432"/>
                    </a:cubicBezTo>
                    <a:cubicBezTo>
                      <a:pt x="-797" y="964409"/>
                      <a:pt x="19291" y="764946"/>
                      <a:pt x="0" y="632558"/>
                    </a:cubicBezTo>
                    <a:cubicBezTo>
                      <a:pt x="-19291" y="500170"/>
                      <a:pt x="74203" y="186998"/>
                      <a:pt x="0" y="0"/>
                    </a:cubicBezTo>
                    <a:close/>
                  </a:path>
                </a:pathLst>
              </a:custGeom>
              <a:solidFill>
                <a:srgbClr val="BFE4FF">
                  <a:alpha val="50196"/>
                </a:srgbClr>
              </a:solidFill>
              <a:ln>
                <a:prstDash val="sysDot"/>
                <a:extLst>
                  <a:ext uri="{C807C97D-BFC1-408E-A445-0C87EB9F89A2}">
                    <ask:lineSketchStyleProps xmlns:ask="http://schemas.microsoft.com/office/drawing/2018/sketchyshapes" sd="8474482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67DD79-7E75-A624-557F-E13A6329655F}"/>
                  </a:ext>
                </a:extLst>
              </p:cNvPr>
              <p:cNvSpPr/>
              <p:nvPr/>
            </p:nvSpPr>
            <p:spPr>
              <a:xfrm>
                <a:off x="2387338" y="1367465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BD4F46-286A-A8EA-8A15-068884DB6D27}"/>
                  </a:ext>
                </a:extLst>
              </p:cNvPr>
              <p:cNvSpPr/>
              <p:nvPr/>
            </p:nvSpPr>
            <p:spPr>
              <a:xfrm>
                <a:off x="2539738" y="1519865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2E5DC57-6BF9-EAEE-009C-9AEC073B1BD5}"/>
                  </a:ext>
                </a:extLst>
              </p:cNvPr>
              <p:cNvSpPr/>
              <p:nvPr/>
            </p:nvSpPr>
            <p:spPr>
              <a:xfrm>
                <a:off x="2692138" y="1672265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24EA7E1-770B-9233-CA2D-F427577CC8E8}"/>
                  </a:ext>
                </a:extLst>
              </p:cNvPr>
              <p:cNvSpPr/>
              <p:nvPr/>
            </p:nvSpPr>
            <p:spPr>
              <a:xfrm>
                <a:off x="2082538" y="1682097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F436C2B-15C1-6BB2-7C57-F6D0E110A0F2}"/>
                  </a:ext>
                </a:extLst>
              </p:cNvPr>
              <p:cNvSpPr/>
              <p:nvPr/>
            </p:nvSpPr>
            <p:spPr>
              <a:xfrm>
                <a:off x="2234938" y="1834497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655AC32-391D-5B13-D614-C97A26CE920C}"/>
                  </a:ext>
                </a:extLst>
              </p:cNvPr>
              <p:cNvSpPr/>
              <p:nvPr/>
            </p:nvSpPr>
            <p:spPr>
              <a:xfrm>
                <a:off x="2387338" y="1986897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ACAE5F3-D0C3-885A-6FE8-6A671943DB23}"/>
                  </a:ext>
                </a:extLst>
              </p:cNvPr>
              <p:cNvSpPr/>
              <p:nvPr/>
            </p:nvSpPr>
            <p:spPr>
              <a:xfrm>
                <a:off x="2230022" y="1524781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7D515D7-FF86-EF2C-94E6-BA99AC198027}"/>
                  </a:ext>
                </a:extLst>
              </p:cNvPr>
              <p:cNvSpPr/>
              <p:nvPr/>
            </p:nvSpPr>
            <p:spPr>
              <a:xfrm>
                <a:off x="2382422" y="1677181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00F7E33-3C9F-9B11-A40A-FC393C53F9E4}"/>
                  </a:ext>
                </a:extLst>
              </p:cNvPr>
              <p:cNvSpPr/>
              <p:nvPr/>
            </p:nvSpPr>
            <p:spPr>
              <a:xfrm>
                <a:off x="2534822" y="1829581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23360FD-9B59-8CCD-722B-8DF79833FFA7}"/>
                  </a:ext>
                </a:extLst>
              </p:cNvPr>
              <p:cNvSpPr/>
              <p:nvPr/>
            </p:nvSpPr>
            <p:spPr>
              <a:xfrm>
                <a:off x="1925222" y="1839413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6D47EE6-94D5-C584-54A7-25B4AC8EAF5B}"/>
                  </a:ext>
                </a:extLst>
              </p:cNvPr>
              <p:cNvSpPr/>
              <p:nvPr/>
            </p:nvSpPr>
            <p:spPr>
              <a:xfrm>
                <a:off x="2077622" y="1991813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634EDBA-E2B4-BA90-7DC2-CD006B516D49}"/>
                  </a:ext>
                </a:extLst>
              </p:cNvPr>
              <p:cNvSpPr/>
              <p:nvPr/>
            </p:nvSpPr>
            <p:spPr>
              <a:xfrm>
                <a:off x="2230022" y="2144213"/>
                <a:ext cx="157316" cy="15731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E63F6EA3-67AF-D317-8060-E3921A7A5BA7}"/>
                </a:ext>
              </a:extLst>
            </p:cNvPr>
            <p:cNvSpPr/>
            <p:nvPr/>
          </p:nvSpPr>
          <p:spPr>
            <a:xfrm>
              <a:off x="758017" y="855635"/>
              <a:ext cx="1422969" cy="1572701"/>
            </a:xfrm>
            <a:custGeom>
              <a:avLst/>
              <a:gdLst>
                <a:gd name="connsiteX0" fmla="*/ 0 w 1422969"/>
                <a:gd name="connsiteY0" fmla="*/ 0 h 1572701"/>
                <a:gd name="connsiteX1" fmla="*/ 460093 w 1422969"/>
                <a:gd name="connsiteY1" fmla="*/ 0 h 1572701"/>
                <a:gd name="connsiteX2" fmla="*/ 962876 w 1422969"/>
                <a:gd name="connsiteY2" fmla="*/ 0 h 1572701"/>
                <a:gd name="connsiteX3" fmla="*/ 1422969 w 1422969"/>
                <a:gd name="connsiteY3" fmla="*/ 0 h 1572701"/>
                <a:gd name="connsiteX4" fmla="*/ 1422969 w 1422969"/>
                <a:gd name="connsiteY4" fmla="*/ 492780 h 1572701"/>
                <a:gd name="connsiteX5" fmla="*/ 1422969 w 1422969"/>
                <a:gd name="connsiteY5" fmla="*/ 985559 h 1572701"/>
                <a:gd name="connsiteX6" fmla="*/ 1422969 w 1422969"/>
                <a:gd name="connsiteY6" fmla="*/ 1572701 h 1572701"/>
                <a:gd name="connsiteX7" fmla="*/ 991335 w 1422969"/>
                <a:gd name="connsiteY7" fmla="*/ 1572701 h 1572701"/>
                <a:gd name="connsiteX8" fmla="*/ 545471 w 1422969"/>
                <a:gd name="connsiteY8" fmla="*/ 1572701 h 1572701"/>
                <a:gd name="connsiteX9" fmla="*/ 0 w 1422969"/>
                <a:gd name="connsiteY9" fmla="*/ 1572701 h 1572701"/>
                <a:gd name="connsiteX10" fmla="*/ 0 w 1422969"/>
                <a:gd name="connsiteY10" fmla="*/ 1032740 h 1572701"/>
                <a:gd name="connsiteX11" fmla="*/ 0 w 1422969"/>
                <a:gd name="connsiteY11" fmla="*/ 524234 h 1572701"/>
                <a:gd name="connsiteX12" fmla="*/ 0 w 1422969"/>
                <a:gd name="connsiteY12" fmla="*/ 0 h 1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2969" h="1572701" fill="none" extrusionOk="0">
                  <a:moveTo>
                    <a:pt x="0" y="0"/>
                  </a:moveTo>
                  <a:cubicBezTo>
                    <a:pt x="146023" y="-13985"/>
                    <a:pt x="247293" y="16294"/>
                    <a:pt x="460093" y="0"/>
                  </a:cubicBezTo>
                  <a:cubicBezTo>
                    <a:pt x="672893" y="-16294"/>
                    <a:pt x="790955" y="54815"/>
                    <a:pt x="962876" y="0"/>
                  </a:cubicBezTo>
                  <a:cubicBezTo>
                    <a:pt x="1134797" y="-54815"/>
                    <a:pt x="1194486" y="19565"/>
                    <a:pt x="1422969" y="0"/>
                  </a:cubicBezTo>
                  <a:cubicBezTo>
                    <a:pt x="1460823" y="134378"/>
                    <a:pt x="1379434" y="337666"/>
                    <a:pt x="1422969" y="492780"/>
                  </a:cubicBezTo>
                  <a:cubicBezTo>
                    <a:pt x="1466504" y="647894"/>
                    <a:pt x="1376792" y="823752"/>
                    <a:pt x="1422969" y="985559"/>
                  </a:cubicBezTo>
                  <a:cubicBezTo>
                    <a:pt x="1469146" y="1147366"/>
                    <a:pt x="1415711" y="1430049"/>
                    <a:pt x="1422969" y="1572701"/>
                  </a:cubicBezTo>
                  <a:cubicBezTo>
                    <a:pt x="1322334" y="1613619"/>
                    <a:pt x="1125922" y="1568575"/>
                    <a:pt x="991335" y="1572701"/>
                  </a:cubicBezTo>
                  <a:cubicBezTo>
                    <a:pt x="856748" y="1576827"/>
                    <a:pt x="693419" y="1542686"/>
                    <a:pt x="545471" y="1572701"/>
                  </a:cubicBezTo>
                  <a:cubicBezTo>
                    <a:pt x="397523" y="1602716"/>
                    <a:pt x="210944" y="1548576"/>
                    <a:pt x="0" y="1572701"/>
                  </a:cubicBezTo>
                  <a:cubicBezTo>
                    <a:pt x="-24579" y="1321493"/>
                    <a:pt x="20615" y="1263169"/>
                    <a:pt x="0" y="1032740"/>
                  </a:cubicBezTo>
                  <a:cubicBezTo>
                    <a:pt x="-20615" y="802311"/>
                    <a:pt x="47213" y="655550"/>
                    <a:pt x="0" y="524234"/>
                  </a:cubicBezTo>
                  <a:cubicBezTo>
                    <a:pt x="-47213" y="392918"/>
                    <a:pt x="40962" y="111623"/>
                    <a:pt x="0" y="0"/>
                  </a:cubicBezTo>
                  <a:close/>
                </a:path>
                <a:path w="1422969" h="1572701" stroke="0" extrusionOk="0">
                  <a:moveTo>
                    <a:pt x="0" y="0"/>
                  </a:moveTo>
                  <a:cubicBezTo>
                    <a:pt x="220107" y="-5502"/>
                    <a:pt x="316412" y="7905"/>
                    <a:pt x="445864" y="0"/>
                  </a:cubicBezTo>
                  <a:cubicBezTo>
                    <a:pt x="575316" y="-7905"/>
                    <a:pt x="831476" y="28539"/>
                    <a:pt x="934416" y="0"/>
                  </a:cubicBezTo>
                  <a:cubicBezTo>
                    <a:pt x="1037356" y="-28539"/>
                    <a:pt x="1303850" y="29851"/>
                    <a:pt x="1422969" y="0"/>
                  </a:cubicBezTo>
                  <a:cubicBezTo>
                    <a:pt x="1448227" y="221081"/>
                    <a:pt x="1410640" y="319483"/>
                    <a:pt x="1422969" y="555688"/>
                  </a:cubicBezTo>
                  <a:cubicBezTo>
                    <a:pt x="1435298" y="791893"/>
                    <a:pt x="1412780" y="813742"/>
                    <a:pt x="1422969" y="1032740"/>
                  </a:cubicBezTo>
                  <a:cubicBezTo>
                    <a:pt x="1433158" y="1251738"/>
                    <a:pt x="1391272" y="1308572"/>
                    <a:pt x="1422969" y="1572701"/>
                  </a:cubicBezTo>
                  <a:cubicBezTo>
                    <a:pt x="1213853" y="1594871"/>
                    <a:pt x="1048131" y="1529889"/>
                    <a:pt x="948646" y="1572701"/>
                  </a:cubicBezTo>
                  <a:cubicBezTo>
                    <a:pt x="849161" y="1615513"/>
                    <a:pt x="689691" y="1541997"/>
                    <a:pt x="502782" y="1572701"/>
                  </a:cubicBezTo>
                  <a:cubicBezTo>
                    <a:pt x="315873" y="1603405"/>
                    <a:pt x="118966" y="1524326"/>
                    <a:pt x="0" y="1572701"/>
                  </a:cubicBezTo>
                  <a:cubicBezTo>
                    <a:pt x="-3777" y="1363579"/>
                    <a:pt x="30314" y="1220775"/>
                    <a:pt x="0" y="1095648"/>
                  </a:cubicBezTo>
                  <a:cubicBezTo>
                    <a:pt x="-30314" y="970521"/>
                    <a:pt x="982" y="761690"/>
                    <a:pt x="0" y="587142"/>
                  </a:cubicBezTo>
                  <a:cubicBezTo>
                    <a:pt x="-982" y="412594"/>
                    <a:pt x="36670" y="158529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DD6C49DE-D6F7-56C2-98DD-AB90C2A58117}"/>
                </a:ext>
              </a:extLst>
            </p:cNvPr>
            <p:cNvSpPr/>
            <p:nvPr/>
          </p:nvSpPr>
          <p:spPr>
            <a:xfrm>
              <a:off x="1461638" y="11970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34B4A7F-1E00-DD87-C9EA-EBA9C843D0D2}"/>
                </a:ext>
              </a:extLst>
            </p:cNvPr>
            <p:cNvSpPr/>
            <p:nvPr/>
          </p:nvSpPr>
          <p:spPr>
            <a:xfrm>
              <a:off x="1511171" y="132863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ABCFEF2-6ED0-7A69-5125-10B3EA268095}"/>
                </a:ext>
              </a:extLst>
            </p:cNvPr>
            <p:cNvSpPr/>
            <p:nvPr/>
          </p:nvSpPr>
          <p:spPr>
            <a:xfrm>
              <a:off x="1603879" y="14536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87721BC-6245-5896-F78E-D04168FEB8DC}"/>
                </a:ext>
              </a:extLst>
            </p:cNvPr>
            <p:cNvSpPr/>
            <p:nvPr/>
          </p:nvSpPr>
          <p:spPr>
            <a:xfrm>
              <a:off x="1224259" y="147213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F1F9E84-A2A4-6917-ED77-E0F2DA133B7A}"/>
                </a:ext>
              </a:extLst>
            </p:cNvPr>
            <p:cNvSpPr/>
            <p:nvPr/>
          </p:nvSpPr>
          <p:spPr>
            <a:xfrm>
              <a:off x="1315864" y="16156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8FB38985-085F-4AA0-5AD8-91935E7633F2}"/>
                </a:ext>
              </a:extLst>
            </p:cNvPr>
            <p:cNvSpPr/>
            <p:nvPr/>
          </p:nvSpPr>
          <p:spPr>
            <a:xfrm>
              <a:off x="1433658" y="17281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8FD70B1-7A6E-1F95-1D77-8698550DEF35}"/>
                </a:ext>
              </a:extLst>
            </p:cNvPr>
            <p:cNvSpPr/>
            <p:nvPr/>
          </p:nvSpPr>
          <p:spPr>
            <a:xfrm>
              <a:off x="1336690" y="13014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060A5D3-464A-1A50-3FDD-BA5B882D4B82}"/>
                </a:ext>
              </a:extLst>
            </p:cNvPr>
            <p:cNvSpPr/>
            <p:nvPr/>
          </p:nvSpPr>
          <p:spPr>
            <a:xfrm>
              <a:off x="1430523" y="14837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E67EDF4F-82F0-FD6A-F980-7621C1848554}"/>
                </a:ext>
              </a:extLst>
            </p:cNvPr>
            <p:cNvSpPr/>
            <p:nvPr/>
          </p:nvSpPr>
          <p:spPr>
            <a:xfrm>
              <a:off x="1527723" y="16039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3917AC3-AD53-4621-DF33-852DC9622A3C}"/>
                </a:ext>
              </a:extLst>
            </p:cNvPr>
            <p:cNvSpPr/>
            <p:nvPr/>
          </p:nvSpPr>
          <p:spPr>
            <a:xfrm>
              <a:off x="1138923" y="161175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829C7C22-0454-23D8-CE00-593B6DBDBB74}"/>
                </a:ext>
              </a:extLst>
            </p:cNvPr>
            <p:cNvSpPr/>
            <p:nvPr/>
          </p:nvSpPr>
          <p:spPr>
            <a:xfrm>
              <a:off x="1189090" y="17895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56012AC-724A-64BB-66D4-DB54AA0D6A48}"/>
                </a:ext>
              </a:extLst>
            </p:cNvPr>
            <p:cNvSpPr/>
            <p:nvPr/>
          </p:nvSpPr>
          <p:spPr>
            <a:xfrm>
              <a:off x="1333323" y="185221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F10F2109-435E-353A-8B52-0863DFC23649}"/>
                </a:ext>
              </a:extLst>
            </p:cNvPr>
            <p:cNvSpPr/>
            <p:nvPr/>
          </p:nvSpPr>
          <p:spPr>
            <a:xfrm>
              <a:off x="795721" y="955579"/>
              <a:ext cx="1603944" cy="1617151"/>
            </a:xfrm>
            <a:custGeom>
              <a:avLst/>
              <a:gdLst>
                <a:gd name="connsiteX0" fmla="*/ 0 w 1603944"/>
                <a:gd name="connsiteY0" fmla="*/ 0 h 1617151"/>
                <a:gd name="connsiteX1" fmla="*/ 518609 w 1603944"/>
                <a:gd name="connsiteY1" fmla="*/ 0 h 1617151"/>
                <a:gd name="connsiteX2" fmla="*/ 1085335 w 1603944"/>
                <a:gd name="connsiteY2" fmla="*/ 0 h 1617151"/>
                <a:gd name="connsiteX3" fmla="*/ 1603944 w 1603944"/>
                <a:gd name="connsiteY3" fmla="*/ 0 h 1617151"/>
                <a:gd name="connsiteX4" fmla="*/ 1603944 w 1603944"/>
                <a:gd name="connsiteY4" fmla="*/ 506707 h 1617151"/>
                <a:gd name="connsiteX5" fmla="*/ 1603944 w 1603944"/>
                <a:gd name="connsiteY5" fmla="*/ 1013415 h 1617151"/>
                <a:gd name="connsiteX6" fmla="*/ 1603944 w 1603944"/>
                <a:gd name="connsiteY6" fmla="*/ 1617151 h 1617151"/>
                <a:gd name="connsiteX7" fmla="*/ 1117414 w 1603944"/>
                <a:gd name="connsiteY7" fmla="*/ 1617151 h 1617151"/>
                <a:gd name="connsiteX8" fmla="*/ 614845 w 1603944"/>
                <a:gd name="connsiteY8" fmla="*/ 1617151 h 1617151"/>
                <a:gd name="connsiteX9" fmla="*/ 0 w 1603944"/>
                <a:gd name="connsiteY9" fmla="*/ 1617151 h 1617151"/>
                <a:gd name="connsiteX10" fmla="*/ 0 w 1603944"/>
                <a:gd name="connsiteY10" fmla="*/ 1061929 h 1617151"/>
                <a:gd name="connsiteX11" fmla="*/ 0 w 1603944"/>
                <a:gd name="connsiteY11" fmla="*/ 539050 h 1617151"/>
                <a:gd name="connsiteX12" fmla="*/ 0 w 1603944"/>
                <a:gd name="connsiteY12" fmla="*/ 0 h 161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3944" h="1617151" fill="none" extrusionOk="0">
                  <a:moveTo>
                    <a:pt x="0" y="0"/>
                  </a:moveTo>
                  <a:cubicBezTo>
                    <a:pt x="119517" y="-42919"/>
                    <a:pt x="328159" y="4495"/>
                    <a:pt x="518609" y="0"/>
                  </a:cubicBezTo>
                  <a:cubicBezTo>
                    <a:pt x="709059" y="-4495"/>
                    <a:pt x="873277" y="11550"/>
                    <a:pt x="1085335" y="0"/>
                  </a:cubicBezTo>
                  <a:cubicBezTo>
                    <a:pt x="1297393" y="-11550"/>
                    <a:pt x="1381639" y="17039"/>
                    <a:pt x="1603944" y="0"/>
                  </a:cubicBezTo>
                  <a:cubicBezTo>
                    <a:pt x="1655369" y="211175"/>
                    <a:pt x="1596280" y="284666"/>
                    <a:pt x="1603944" y="506707"/>
                  </a:cubicBezTo>
                  <a:cubicBezTo>
                    <a:pt x="1611608" y="728748"/>
                    <a:pt x="1579610" y="903155"/>
                    <a:pt x="1603944" y="1013415"/>
                  </a:cubicBezTo>
                  <a:cubicBezTo>
                    <a:pt x="1628278" y="1123675"/>
                    <a:pt x="1542626" y="1323023"/>
                    <a:pt x="1603944" y="1617151"/>
                  </a:cubicBezTo>
                  <a:cubicBezTo>
                    <a:pt x="1416058" y="1624934"/>
                    <a:pt x="1347502" y="1574303"/>
                    <a:pt x="1117414" y="1617151"/>
                  </a:cubicBezTo>
                  <a:cubicBezTo>
                    <a:pt x="887326" y="1659999"/>
                    <a:pt x="720728" y="1569406"/>
                    <a:pt x="614845" y="1617151"/>
                  </a:cubicBezTo>
                  <a:cubicBezTo>
                    <a:pt x="508962" y="1664896"/>
                    <a:pt x="217101" y="1608079"/>
                    <a:pt x="0" y="1617151"/>
                  </a:cubicBezTo>
                  <a:cubicBezTo>
                    <a:pt x="-4693" y="1450424"/>
                    <a:pt x="41441" y="1224180"/>
                    <a:pt x="0" y="1061929"/>
                  </a:cubicBezTo>
                  <a:cubicBezTo>
                    <a:pt x="-41441" y="899678"/>
                    <a:pt x="57501" y="653966"/>
                    <a:pt x="0" y="539050"/>
                  </a:cubicBezTo>
                  <a:cubicBezTo>
                    <a:pt x="-57501" y="424134"/>
                    <a:pt x="34049" y="220712"/>
                    <a:pt x="0" y="0"/>
                  </a:cubicBezTo>
                  <a:close/>
                </a:path>
                <a:path w="1603944" h="1617151" stroke="0" extrusionOk="0">
                  <a:moveTo>
                    <a:pt x="0" y="0"/>
                  </a:moveTo>
                  <a:cubicBezTo>
                    <a:pt x="185640" y="-25168"/>
                    <a:pt x="368021" y="40982"/>
                    <a:pt x="502569" y="0"/>
                  </a:cubicBezTo>
                  <a:cubicBezTo>
                    <a:pt x="637117" y="-40982"/>
                    <a:pt x="861384" y="30866"/>
                    <a:pt x="1053257" y="0"/>
                  </a:cubicBezTo>
                  <a:cubicBezTo>
                    <a:pt x="1245130" y="-30866"/>
                    <a:pt x="1418988" y="47352"/>
                    <a:pt x="1603944" y="0"/>
                  </a:cubicBezTo>
                  <a:cubicBezTo>
                    <a:pt x="1636441" y="272158"/>
                    <a:pt x="1582158" y="433214"/>
                    <a:pt x="1603944" y="571393"/>
                  </a:cubicBezTo>
                  <a:cubicBezTo>
                    <a:pt x="1625730" y="709572"/>
                    <a:pt x="1603188" y="830684"/>
                    <a:pt x="1603944" y="1061929"/>
                  </a:cubicBezTo>
                  <a:cubicBezTo>
                    <a:pt x="1604700" y="1293174"/>
                    <a:pt x="1558709" y="1346084"/>
                    <a:pt x="1603944" y="1617151"/>
                  </a:cubicBezTo>
                  <a:cubicBezTo>
                    <a:pt x="1407165" y="1633069"/>
                    <a:pt x="1214781" y="1593412"/>
                    <a:pt x="1069296" y="1617151"/>
                  </a:cubicBezTo>
                  <a:cubicBezTo>
                    <a:pt x="923811" y="1640890"/>
                    <a:pt x="795561" y="1574272"/>
                    <a:pt x="566727" y="1617151"/>
                  </a:cubicBezTo>
                  <a:cubicBezTo>
                    <a:pt x="337893" y="1660030"/>
                    <a:pt x="179551" y="1560357"/>
                    <a:pt x="0" y="1617151"/>
                  </a:cubicBezTo>
                  <a:cubicBezTo>
                    <a:pt x="-17140" y="1382030"/>
                    <a:pt x="44393" y="1253469"/>
                    <a:pt x="0" y="1126615"/>
                  </a:cubicBezTo>
                  <a:cubicBezTo>
                    <a:pt x="-44393" y="999761"/>
                    <a:pt x="17722" y="769025"/>
                    <a:pt x="0" y="603736"/>
                  </a:cubicBezTo>
                  <a:cubicBezTo>
                    <a:pt x="-17722" y="438447"/>
                    <a:pt x="37118" y="196251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0832E57D-A1D6-CF19-08A5-9ECAF567DB9A}"/>
                </a:ext>
              </a:extLst>
            </p:cNvPr>
            <p:cNvSpPr/>
            <p:nvPr/>
          </p:nvSpPr>
          <p:spPr>
            <a:xfrm>
              <a:off x="1614038" y="13494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43B09FD7-D683-CC12-BAF1-6BA43189A871}"/>
                </a:ext>
              </a:extLst>
            </p:cNvPr>
            <p:cNvSpPr/>
            <p:nvPr/>
          </p:nvSpPr>
          <p:spPr>
            <a:xfrm>
              <a:off x="1716786" y="14605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B1134097-ED9F-5506-3307-3484C37FE256}"/>
                </a:ext>
              </a:extLst>
            </p:cNvPr>
            <p:cNvSpPr/>
            <p:nvPr/>
          </p:nvSpPr>
          <p:spPr>
            <a:xfrm>
              <a:off x="1833197" y="15741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3042C5C-F9C7-EB87-336A-BA0E8348B185}"/>
                </a:ext>
              </a:extLst>
            </p:cNvPr>
            <p:cNvSpPr/>
            <p:nvPr/>
          </p:nvSpPr>
          <p:spPr>
            <a:xfrm>
              <a:off x="1363227" y="151787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60205CA6-EE31-2C52-56EC-0EAEBB23558E}"/>
                </a:ext>
              </a:extLst>
            </p:cNvPr>
            <p:cNvSpPr/>
            <p:nvPr/>
          </p:nvSpPr>
          <p:spPr>
            <a:xfrm>
              <a:off x="1463433" y="1835900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84642EE7-7C1A-66AB-5A45-B91AB0AD19D8}"/>
                </a:ext>
              </a:extLst>
            </p:cNvPr>
            <p:cNvSpPr/>
            <p:nvPr/>
          </p:nvSpPr>
          <p:spPr>
            <a:xfrm>
              <a:off x="1597693" y="18173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A574EE1-5DAD-090D-3209-E7178193AF72}"/>
                </a:ext>
              </a:extLst>
            </p:cNvPr>
            <p:cNvSpPr/>
            <p:nvPr/>
          </p:nvSpPr>
          <p:spPr>
            <a:xfrm>
              <a:off x="1489090" y="14538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876014AE-566F-CF00-1A7A-1D7E477324EB}"/>
                </a:ext>
              </a:extLst>
            </p:cNvPr>
            <p:cNvSpPr/>
            <p:nvPr/>
          </p:nvSpPr>
          <p:spPr>
            <a:xfrm>
              <a:off x="1582923" y="16361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ADDA0DC5-DEF6-CD85-5BBD-715ED341DD2D}"/>
                </a:ext>
              </a:extLst>
            </p:cNvPr>
            <p:cNvSpPr/>
            <p:nvPr/>
          </p:nvSpPr>
          <p:spPr>
            <a:xfrm>
              <a:off x="1696790" y="17878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4627DD47-1986-EE5E-5867-050D7B94C391}"/>
                </a:ext>
              </a:extLst>
            </p:cNvPr>
            <p:cNvSpPr/>
            <p:nvPr/>
          </p:nvSpPr>
          <p:spPr>
            <a:xfrm>
              <a:off x="1291323" y="176415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17B997A0-9794-C5A8-7DBF-2C52F4255242}"/>
                </a:ext>
              </a:extLst>
            </p:cNvPr>
            <p:cNvSpPr/>
            <p:nvPr/>
          </p:nvSpPr>
          <p:spPr>
            <a:xfrm>
              <a:off x="1341252" y="198878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2E529A34-C9A4-2EAA-A52D-B025200CA2B9}"/>
                </a:ext>
              </a:extLst>
            </p:cNvPr>
            <p:cNvSpPr/>
            <p:nvPr/>
          </p:nvSpPr>
          <p:spPr>
            <a:xfrm>
              <a:off x="1508544" y="20395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DA2EFBB8-302D-385B-DA46-E7F3407BEEE8}"/>
                </a:ext>
              </a:extLst>
            </p:cNvPr>
            <p:cNvSpPr/>
            <p:nvPr/>
          </p:nvSpPr>
          <p:spPr>
            <a:xfrm>
              <a:off x="1663571" y="148103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BF07989C-3520-6CC6-8C99-D9268655BACE}"/>
                </a:ext>
              </a:extLst>
            </p:cNvPr>
            <p:cNvSpPr/>
            <p:nvPr/>
          </p:nvSpPr>
          <p:spPr>
            <a:xfrm>
              <a:off x="1756279" y="16060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A4BB4AB5-7BA4-7DD7-2285-65C0A3930FEF}"/>
                </a:ext>
              </a:extLst>
            </p:cNvPr>
            <p:cNvSpPr/>
            <p:nvPr/>
          </p:nvSpPr>
          <p:spPr>
            <a:xfrm>
              <a:off x="1376659" y="162453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FD843337-3897-B532-7C1C-AEFE7D3DA08F}"/>
                </a:ext>
              </a:extLst>
            </p:cNvPr>
            <p:cNvSpPr/>
            <p:nvPr/>
          </p:nvSpPr>
          <p:spPr>
            <a:xfrm>
              <a:off x="1468264" y="17680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F2F618EA-8FE8-B202-7EDD-E28F4B1B0162}"/>
                </a:ext>
              </a:extLst>
            </p:cNvPr>
            <p:cNvSpPr/>
            <p:nvPr/>
          </p:nvSpPr>
          <p:spPr>
            <a:xfrm>
              <a:off x="1586058" y="18805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622E572B-EA19-362F-884C-B1ACBA58F83F}"/>
                </a:ext>
              </a:extLst>
            </p:cNvPr>
            <p:cNvSpPr/>
            <p:nvPr/>
          </p:nvSpPr>
          <p:spPr>
            <a:xfrm>
              <a:off x="1489090" y="14538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3DD6B721-D18F-E758-9849-DA09CB1DEDCC}"/>
                </a:ext>
              </a:extLst>
            </p:cNvPr>
            <p:cNvSpPr/>
            <p:nvPr/>
          </p:nvSpPr>
          <p:spPr>
            <a:xfrm>
              <a:off x="1582923" y="16361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71937004-655F-5973-B08E-1DE289F8B035}"/>
                </a:ext>
              </a:extLst>
            </p:cNvPr>
            <p:cNvSpPr/>
            <p:nvPr/>
          </p:nvSpPr>
          <p:spPr>
            <a:xfrm>
              <a:off x="1680123" y="17563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453FFC44-8394-FF64-F9D4-30E79D35BC33}"/>
                </a:ext>
              </a:extLst>
            </p:cNvPr>
            <p:cNvSpPr/>
            <p:nvPr/>
          </p:nvSpPr>
          <p:spPr>
            <a:xfrm>
              <a:off x="1291323" y="176415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57F32687-BCA9-FA6C-3FB2-79029D3755A4}"/>
                </a:ext>
              </a:extLst>
            </p:cNvPr>
            <p:cNvSpPr/>
            <p:nvPr/>
          </p:nvSpPr>
          <p:spPr>
            <a:xfrm>
              <a:off x="1341490" y="19419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FE8037F9-8383-2FD1-6AD9-D5AA2EB60EB1}"/>
                </a:ext>
              </a:extLst>
            </p:cNvPr>
            <p:cNvSpPr/>
            <p:nvPr/>
          </p:nvSpPr>
          <p:spPr>
            <a:xfrm>
              <a:off x="1485723" y="200461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D0588B79-B3C5-6476-5FE9-BC3D6A01BF21}"/>
                </a:ext>
              </a:extLst>
            </p:cNvPr>
            <p:cNvSpPr/>
            <p:nvPr/>
          </p:nvSpPr>
          <p:spPr>
            <a:xfrm>
              <a:off x="921924" y="1136717"/>
              <a:ext cx="1769044" cy="1539363"/>
            </a:xfrm>
            <a:custGeom>
              <a:avLst/>
              <a:gdLst>
                <a:gd name="connsiteX0" fmla="*/ 0 w 1769044"/>
                <a:gd name="connsiteY0" fmla="*/ 0 h 1539363"/>
                <a:gd name="connsiteX1" fmla="*/ 571991 w 1769044"/>
                <a:gd name="connsiteY1" fmla="*/ 0 h 1539363"/>
                <a:gd name="connsiteX2" fmla="*/ 1197053 w 1769044"/>
                <a:gd name="connsiteY2" fmla="*/ 0 h 1539363"/>
                <a:gd name="connsiteX3" fmla="*/ 1769044 w 1769044"/>
                <a:gd name="connsiteY3" fmla="*/ 0 h 1539363"/>
                <a:gd name="connsiteX4" fmla="*/ 1769044 w 1769044"/>
                <a:gd name="connsiteY4" fmla="*/ 482334 h 1539363"/>
                <a:gd name="connsiteX5" fmla="*/ 1769044 w 1769044"/>
                <a:gd name="connsiteY5" fmla="*/ 964667 h 1539363"/>
                <a:gd name="connsiteX6" fmla="*/ 1769044 w 1769044"/>
                <a:gd name="connsiteY6" fmla="*/ 1539363 h 1539363"/>
                <a:gd name="connsiteX7" fmla="*/ 1232434 w 1769044"/>
                <a:gd name="connsiteY7" fmla="*/ 1539363 h 1539363"/>
                <a:gd name="connsiteX8" fmla="*/ 678134 w 1769044"/>
                <a:gd name="connsiteY8" fmla="*/ 1539363 h 1539363"/>
                <a:gd name="connsiteX9" fmla="*/ 0 w 1769044"/>
                <a:gd name="connsiteY9" fmla="*/ 1539363 h 1539363"/>
                <a:gd name="connsiteX10" fmla="*/ 0 w 1769044"/>
                <a:gd name="connsiteY10" fmla="*/ 1010848 h 1539363"/>
                <a:gd name="connsiteX11" fmla="*/ 0 w 1769044"/>
                <a:gd name="connsiteY11" fmla="*/ 513121 h 1539363"/>
                <a:gd name="connsiteX12" fmla="*/ 0 w 1769044"/>
                <a:gd name="connsiteY12" fmla="*/ 0 h 153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9044" h="1539363" fill="none" extrusionOk="0">
                  <a:moveTo>
                    <a:pt x="0" y="0"/>
                  </a:moveTo>
                  <a:cubicBezTo>
                    <a:pt x="190620" y="-29591"/>
                    <a:pt x="397678" y="46856"/>
                    <a:pt x="571991" y="0"/>
                  </a:cubicBezTo>
                  <a:cubicBezTo>
                    <a:pt x="746304" y="-46856"/>
                    <a:pt x="1049516" y="66669"/>
                    <a:pt x="1197053" y="0"/>
                  </a:cubicBezTo>
                  <a:cubicBezTo>
                    <a:pt x="1344590" y="-66669"/>
                    <a:pt x="1495467" y="28163"/>
                    <a:pt x="1769044" y="0"/>
                  </a:cubicBezTo>
                  <a:cubicBezTo>
                    <a:pt x="1770065" y="161201"/>
                    <a:pt x="1767871" y="245247"/>
                    <a:pt x="1769044" y="482334"/>
                  </a:cubicBezTo>
                  <a:cubicBezTo>
                    <a:pt x="1770217" y="719421"/>
                    <a:pt x="1753629" y="766253"/>
                    <a:pt x="1769044" y="964667"/>
                  </a:cubicBezTo>
                  <a:cubicBezTo>
                    <a:pt x="1784459" y="1163081"/>
                    <a:pt x="1740528" y="1289366"/>
                    <a:pt x="1769044" y="1539363"/>
                  </a:cubicBezTo>
                  <a:cubicBezTo>
                    <a:pt x="1565350" y="1597450"/>
                    <a:pt x="1499362" y="1530707"/>
                    <a:pt x="1232434" y="1539363"/>
                  </a:cubicBezTo>
                  <a:cubicBezTo>
                    <a:pt x="965506" y="1548019"/>
                    <a:pt x="936203" y="1532532"/>
                    <a:pt x="678134" y="1539363"/>
                  </a:cubicBezTo>
                  <a:cubicBezTo>
                    <a:pt x="420065" y="1546194"/>
                    <a:pt x="223918" y="1479276"/>
                    <a:pt x="0" y="1539363"/>
                  </a:cubicBezTo>
                  <a:cubicBezTo>
                    <a:pt x="-27204" y="1413268"/>
                    <a:pt x="20253" y="1128578"/>
                    <a:pt x="0" y="1010848"/>
                  </a:cubicBezTo>
                  <a:cubicBezTo>
                    <a:pt x="-20253" y="893119"/>
                    <a:pt x="27426" y="705583"/>
                    <a:pt x="0" y="513121"/>
                  </a:cubicBezTo>
                  <a:cubicBezTo>
                    <a:pt x="-27426" y="320659"/>
                    <a:pt x="9383" y="153189"/>
                    <a:pt x="0" y="0"/>
                  </a:cubicBezTo>
                  <a:close/>
                </a:path>
                <a:path w="1769044" h="1539363" stroke="0" extrusionOk="0">
                  <a:moveTo>
                    <a:pt x="0" y="0"/>
                  </a:moveTo>
                  <a:cubicBezTo>
                    <a:pt x="263111" y="-5648"/>
                    <a:pt x="341171" y="63386"/>
                    <a:pt x="554300" y="0"/>
                  </a:cubicBezTo>
                  <a:cubicBezTo>
                    <a:pt x="767429" y="-63386"/>
                    <a:pt x="977709" y="47530"/>
                    <a:pt x="1161672" y="0"/>
                  </a:cubicBezTo>
                  <a:cubicBezTo>
                    <a:pt x="1345635" y="-47530"/>
                    <a:pt x="1586002" y="8504"/>
                    <a:pt x="1769044" y="0"/>
                  </a:cubicBezTo>
                  <a:cubicBezTo>
                    <a:pt x="1780858" y="208121"/>
                    <a:pt x="1723298" y="340615"/>
                    <a:pt x="1769044" y="543908"/>
                  </a:cubicBezTo>
                  <a:cubicBezTo>
                    <a:pt x="1814790" y="747201"/>
                    <a:pt x="1723513" y="853447"/>
                    <a:pt x="1769044" y="1010848"/>
                  </a:cubicBezTo>
                  <a:cubicBezTo>
                    <a:pt x="1814575" y="1168249"/>
                    <a:pt x="1718870" y="1279258"/>
                    <a:pt x="1769044" y="1539363"/>
                  </a:cubicBezTo>
                  <a:cubicBezTo>
                    <a:pt x="1552424" y="1544122"/>
                    <a:pt x="1431471" y="1523419"/>
                    <a:pt x="1179363" y="1539363"/>
                  </a:cubicBezTo>
                  <a:cubicBezTo>
                    <a:pt x="927255" y="1555307"/>
                    <a:pt x="786060" y="1533863"/>
                    <a:pt x="625062" y="1539363"/>
                  </a:cubicBezTo>
                  <a:cubicBezTo>
                    <a:pt x="464064" y="1544863"/>
                    <a:pt x="149139" y="1516406"/>
                    <a:pt x="0" y="1539363"/>
                  </a:cubicBezTo>
                  <a:cubicBezTo>
                    <a:pt x="-5913" y="1402549"/>
                    <a:pt x="5257" y="1234393"/>
                    <a:pt x="0" y="1072423"/>
                  </a:cubicBezTo>
                  <a:cubicBezTo>
                    <a:pt x="-5257" y="910453"/>
                    <a:pt x="24002" y="677328"/>
                    <a:pt x="0" y="574696"/>
                  </a:cubicBezTo>
                  <a:cubicBezTo>
                    <a:pt x="-24002" y="472064"/>
                    <a:pt x="3343" y="247143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2A4147D5-5BB2-CA28-A306-964436EC31B9}"/>
                </a:ext>
              </a:extLst>
            </p:cNvPr>
            <p:cNvSpPr/>
            <p:nvPr/>
          </p:nvSpPr>
          <p:spPr>
            <a:xfrm>
              <a:off x="1766438" y="15018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B7777D5-24B8-8E22-AB54-234FAD7B3A76}"/>
                </a:ext>
              </a:extLst>
            </p:cNvPr>
            <p:cNvSpPr/>
            <p:nvPr/>
          </p:nvSpPr>
          <p:spPr>
            <a:xfrm>
              <a:off x="1885324" y="16039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7D6E3273-FDEE-A5BC-A553-3382E2D78E58}"/>
                </a:ext>
              </a:extLst>
            </p:cNvPr>
            <p:cNvSpPr/>
            <p:nvPr/>
          </p:nvSpPr>
          <p:spPr>
            <a:xfrm>
              <a:off x="1985597" y="17265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67358998-5D7D-7948-68F0-34763FEF34AE}"/>
                </a:ext>
              </a:extLst>
            </p:cNvPr>
            <p:cNvSpPr/>
            <p:nvPr/>
          </p:nvSpPr>
          <p:spPr>
            <a:xfrm>
              <a:off x="1511600" y="166137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1A16C518-C521-C5F7-0A12-1B5A537218C9}"/>
                </a:ext>
              </a:extLst>
            </p:cNvPr>
            <p:cNvSpPr/>
            <p:nvPr/>
          </p:nvSpPr>
          <p:spPr>
            <a:xfrm>
              <a:off x="1604882" y="197878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1853834E-9E8B-73E4-58D9-0FCCCB1C4D79}"/>
                </a:ext>
              </a:extLst>
            </p:cNvPr>
            <p:cNvSpPr/>
            <p:nvPr/>
          </p:nvSpPr>
          <p:spPr>
            <a:xfrm>
              <a:off x="1750093" y="19697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52F7166-EFD8-7978-76D6-B18BCDFF3BB4}"/>
                </a:ext>
              </a:extLst>
            </p:cNvPr>
            <p:cNvSpPr/>
            <p:nvPr/>
          </p:nvSpPr>
          <p:spPr>
            <a:xfrm>
              <a:off x="1642051" y="15949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38B40733-242E-364B-1370-9C7225F655B3}"/>
                </a:ext>
              </a:extLst>
            </p:cNvPr>
            <p:cNvSpPr/>
            <p:nvPr/>
          </p:nvSpPr>
          <p:spPr>
            <a:xfrm>
              <a:off x="1735323" y="17885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B7E69E69-D201-5727-971F-C23F49A4E607}"/>
                </a:ext>
              </a:extLst>
            </p:cNvPr>
            <p:cNvSpPr/>
            <p:nvPr/>
          </p:nvSpPr>
          <p:spPr>
            <a:xfrm>
              <a:off x="1849190" y="19402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3822169B-5A6A-85F5-8B08-0058497B89B3}"/>
                </a:ext>
              </a:extLst>
            </p:cNvPr>
            <p:cNvSpPr/>
            <p:nvPr/>
          </p:nvSpPr>
          <p:spPr>
            <a:xfrm>
              <a:off x="1433802" y="19063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C4103635-E3B7-A8A5-4462-E91420EAE967}"/>
                </a:ext>
              </a:extLst>
            </p:cNvPr>
            <p:cNvSpPr/>
            <p:nvPr/>
          </p:nvSpPr>
          <p:spPr>
            <a:xfrm>
              <a:off x="1488012" y="21602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244189F7-F077-F76B-E39A-8B480E185DBC}"/>
                </a:ext>
              </a:extLst>
            </p:cNvPr>
            <p:cNvSpPr/>
            <p:nvPr/>
          </p:nvSpPr>
          <p:spPr>
            <a:xfrm>
              <a:off x="1660944" y="21919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179E7B8-934F-07AD-FAF1-735228586A37}"/>
                </a:ext>
              </a:extLst>
            </p:cNvPr>
            <p:cNvSpPr/>
            <p:nvPr/>
          </p:nvSpPr>
          <p:spPr>
            <a:xfrm>
              <a:off x="1756279" y="16060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E60D384-257A-B96B-F246-8EA86112F293}"/>
                </a:ext>
              </a:extLst>
            </p:cNvPr>
            <p:cNvSpPr/>
            <p:nvPr/>
          </p:nvSpPr>
          <p:spPr>
            <a:xfrm>
              <a:off x="1586058" y="18805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D77AF17-6519-4710-6293-957E29525F49}"/>
                </a:ext>
              </a:extLst>
            </p:cNvPr>
            <p:cNvSpPr/>
            <p:nvPr/>
          </p:nvSpPr>
          <p:spPr>
            <a:xfrm>
              <a:off x="1582923" y="16361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5BCE36FD-A613-C3A1-22A9-FA10E3A7FBE3}"/>
                </a:ext>
              </a:extLst>
            </p:cNvPr>
            <p:cNvSpPr/>
            <p:nvPr/>
          </p:nvSpPr>
          <p:spPr>
            <a:xfrm>
              <a:off x="1680123" y="17563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EC4CBDE1-AFA8-FB39-5037-BDCAD672B379}"/>
                </a:ext>
              </a:extLst>
            </p:cNvPr>
            <p:cNvSpPr/>
            <p:nvPr/>
          </p:nvSpPr>
          <p:spPr>
            <a:xfrm>
              <a:off x="1766438" y="15018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7A9E909B-9F91-2C9D-D3DD-F340FC7C0E4F}"/>
                </a:ext>
              </a:extLst>
            </p:cNvPr>
            <p:cNvSpPr/>
            <p:nvPr/>
          </p:nvSpPr>
          <p:spPr>
            <a:xfrm>
              <a:off x="1869186" y="16129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56D2DBEF-B6D1-7A74-BF89-2DA9FDADA3A2}"/>
                </a:ext>
              </a:extLst>
            </p:cNvPr>
            <p:cNvSpPr/>
            <p:nvPr/>
          </p:nvSpPr>
          <p:spPr>
            <a:xfrm>
              <a:off x="1985597" y="17265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9439EABE-40A0-5DA7-6EBA-9DB5F89289C0}"/>
                </a:ext>
              </a:extLst>
            </p:cNvPr>
            <p:cNvSpPr/>
            <p:nvPr/>
          </p:nvSpPr>
          <p:spPr>
            <a:xfrm>
              <a:off x="1615833" y="1988300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2ACA410-4DCF-F9E0-4EA0-1997A9BDC422}"/>
                </a:ext>
              </a:extLst>
            </p:cNvPr>
            <p:cNvSpPr/>
            <p:nvPr/>
          </p:nvSpPr>
          <p:spPr>
            <a:xfrm>
              <a:off x="1750093" y="19697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A6E456EC-A3F1-A3CD-C3B0-2E6599C077CC}"/>
                </a:ext>
              </a:extLst>
            </p:cNvPr>
            <p:cNvSpPr/>
            <p:nvPr/>
          </p:nvSpPr>
          <p:spPr>
            <a:xfrm>
              <a:off x="1641490" y="16062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5FC50448-F58B-0C08-CB60-B64CFADC1D25}"/>
                </a:ext>
              </a:extLst>
            </p:cNvPr>
            <p:cNvSpPr/>
            <p:nvPr/>
          </p:nvSpPr>
          <p:spPr>
            <a:xfrm>
              <a:off x="1735323" y="17885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AFDDB78D-FDFC-472C-E9E4-874609745CA0}"/>
                </a:ext>
              </a:extLst>
            </p:cNvPr>
            <p:cNvSpPr/>
            <p:nvPr/>
          </p:nvSpPr>
          <p:spPr>
            <a:xfrm>
              <a:off x="1849190" y="19402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38D35C75-9176-4604-D603-007F026E9838}"/>
                </a:ext>
              </a:extLst>
            </p:cNvPr>
            <p:cNvSpPr/>
            <p:nvPr/>
          </p:nvSpPr>
          <p:spPr>
            <a:xfrm>
              <a:off x="1660944" y="21919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15C888C3-39F8-5B45-BADC-22395354EFF7}"/>
                </a:ext>
              </a:extLst>
            </p:cNvPr>
            <p:cNvSpPr/>
            <p:nvPr/>
          </p:nvSpPr>
          <p:spPr>
            <a:xfrm>
              <a:off x="1815971" y="163343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D1D9418-B111-D7C9-FEEE-56EF7D711991}"/>
                </a:ext>
              </a:extLst>
            </p:cNvPr>
            <p:cNvSpPr/>
            <p:nvPr/>
          </p:nvSpPr>
          <p:spPr>
            <a:xfrm>
              <a:off x="1908679" y="17584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CF87EF89-B48D-8EF2-A5E6-61F88A68576E}"/>
                </a:ext>
              </a:extLst>
            </p:cNvPr>
            <p:cNvSpPr/>
            <p:nvPr/>
          </p:nvSpPr>
          <p:spPr>
            <a:xfrm>
              <a:off x="1620664" y="19204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689A3758-9B8A-C25C-F13B-4807C8ABF5A7}"/>
                </a:ext>
              </a:extLst>
            </p:cNvPr>
            <p:cNvSpPr/>
            <p:nvPr/>
          </p:nvSpPr>
          <p:spPr>
            <a:xfrm>
              <a:off x="1738458" y="20329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5AC8629-49CE-3263-381F-A3271641AB40}"/>
                </a:ext>
              </a:extLst>
            </p:cNvPr>
            <p:cNvSpPr/>
            <p:nvPr/>
          </p:nvSpPr>
          <p:spPr>
            <a:xfrm>
              <a:off x="1641490" y="16062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98E7D83D-E291-4599-5095-D6AC00FE9B1E}"/>
                </a:ext>
              </a:extLst>
            </p:cNvPr>
            <p:cNvSpPr/>
            <p:nvPr/>
          </p:nvSpPr>
          <p:spPr>
            <a:xfrm>
              <a:off x="1735323" y="17885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0F4442F-CB84-4ADF-25B6-5C35AAA3D092}"/>
                </a:ext>
              </a:extLst>
            </p:cNvPr>
            <p:cNvSpPr/>
            <p:nvPr/>
          </p:nvSpPr>
          <p:spPr>
            <a:xfrm>
              <a:off x="1832523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78B478D8-4292-790A-942E-4FAB610745BC}"/>
                </a:ext>
              </a:extLst>
            </p:cNvPr>
            <p:cNvSpPr/>
            <p:nvPr/>
          </p:nvSpPr>
          <p:spPr>
            <a:xfrm>
              <a:off x="1638123" y="215701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CFE14404-AB97-D9BC-82F8-20CA501C5B33}"/>
                </a:ext>
              </a:extLst>
            </p:cNvPr>
            <p:cNvSpPr/>
            <p:nvPr/>
          </p:nvSpPr>
          <p:spPr>
            <a:xfrm>
              <a:off x="990031" y="1233937"/>
              <a:ext cx="2175444" cy="1661601"/>
            </a:xfrm>
            <a:custGeom>
              <a:avLst/>
              <a:gdLst>
                <a:gd name="connsiteX0" fmla="*/ 0 w 2175444"/>
                <a:gd name="connsiteY0" fmla="*/ 0 h 1661601"/>
                <a:gd name="connsiteX1" fmla="*/ 500352 w 2175444"/>
                <a:gd name="connsiteY1" fmla="*/ 0 h 1661601"/>
                <a:gd name="connsiteX2" fmla="*/ 1000704 w 2175444"/>
                <a:gd name="connsiteY2" fmla="*/ 0 h 1661601"/>
                <a:gd name="connsiteX3" fmla="*/ 1522811 w 2175444"/>
                <a:gd name="connsiteY3" fmla="*/ 0 h 1661601"/>
                <a:gd name="connsiteX4" fmla="*/ 2175444 w 2175444"/>
                <a:gd name="connsiteY4" fmla="*/ 0 h 1661601"/>
                <a:gd name="connsiteX5" fmla="*/ 2175444 w 2175444"/>
                <a:gd name="connsiteY5" fmla="*/ 553867 h 1661601"/>
                <a:gd name="connsiteX6" fmla="*/ 2175444 w 2175444"/>
                <a:gd name="connsiteY6" fmla="*/ 1140966 h 1661601"/>
                <a:gd name="connsiteX7" fmla="*/ 2175444 w 2175444"/>
                <a:gd name="connsiteY7" fmla="*/ 1661601 h 1661601"/>
                <a:gd name="connsiteX8" fmla="*/ 1631583 w 2175444"/>
                <a:gd name="connsiteY8" fmla="*/ 1661601 h 1661601"/>
                <a:gd name="connsiteX9" fmla="*/ 1152985 w 2175444"/>
                <a:gd name="connsiteY9" fmla="*/ 1661601 h 1661601"/>
                <a:gd name="connsiteX10" fmla="*/ 609124 w 2175444"/>
                <a:gd name="connsiteY10" fmla="*/ 1661601 h 1661601"/>
                <a:gd name="connsiteX11" fmla="*/ 0 w 2175444"/>
                <a:gd name="connsiteY11" fmla="*/ 1661601 h 1661601"/>
                <a:gd name="connsiteX12" fmla="*/ 0 w 2175444"/>
                <a:gd name="connsiteY12" fmla="*/ 1074502 h 1661601"/>
                <a:gd name="connsiteX13" fmla="*/ 0 w 2175444"/>
                <a:gd name="connsiteY13" fmla="*/ 487403 h 1661601"/>
                <a:gd name="connsiteX14" fmla="*/ 0 w 2175444"/>
                <a:gd name="connsiteY14" fmla="*/ 0 h 16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75444" h="1661601" fill="none" extrusionOk="0">
                  <a:moveTo>
                    <a:pt x="0" y="0"/>
                  </a:moveTo>
                  <a:cubicBezTo>
                    <a:pt x="169290" y="-35905"/>
                    <a:pt x="324537" y="55002"/>
                    <a:pt x="500352" y="0"/>
                  </a:cubicBezTo>
                  <a:cubicBezTo>
                    <a:pt x="676167" y="-55002"/>
                    <a:pt x="885078" y="18016"/>
                    <a:pt x="1000704" y="0"/>
                  </a:cubicBezTo>
                  <a:cubicBezTo>
                    <a:pt x="1116330" y="-18016"/>
                    <a:pt x="1279989" y="56522"/>
                    <a:pt x="1522811" y="0"/>
                  </a:cubicBezTo>
                  <a:cubicBezTo>
                    <a:pt x="1765633" y="-56522"/>
                    <a:pt x="2023842" y="3704"/>
                    <a:pt x="2175444" y="0"/>
                  </a:cubicBezTo>
                  <a:cubicBezTo>
                    <a:pt x="2188039" y="248240"/>
                    <a:pt x="2171161" y="334907"/>
                    <a:pt x="2175444" y="553867"/>
                  </a:cubicBezTo>
                  <a:cubicBezTo>
                    <a:pt x="2179727" y="772827"/>
                    <a:pt x="2131804" y="918362"/>
                    <a:pt x="2175444" y="1140966"/>
                  </a:cubicBezTo>
                  <a:cubicBezTo>
                    <a:pt x="2219084" y="1363570"/>
                    <a:pt x="2148549" y="1407014"/>
                    <a:pt x="2175444" y="1661601"/>
                  </a:cubicBezTo>
                  <a:cubicBezTo>
                    <a:pt x="1987854" y="1713646"/>
                    <a:pt x="1756562" y="1600440"/>
                    <a:pt x="1631583" y="1661601"/>
                  </a:cubicBezTo>
                  <a:cubicBezTo>
                    <a:pt x="1506604" y="1722762"/>
                    <a:pt x="1364054" y="1613162"/>
                    <a:pt x="1152985" y="1661601"/>
                  </a:cubicBezTo>
                  <a:cubicBezTo>
                    <a:pt x="941916" y="1710040"/>
                    <a:pt x="734396" y="1609019"/>
                    <a:pt x="609124" y="1661601"/>
                  </a:cubicBezTo>
                  <a:cubicBezTo>
                    <a:pt x="483852" y="1714183"/>
                    <a:pt x="230285" y="1653486"/>
                    <a:pt x="0" y="1661601"/>
                  </a:cubicBezTo>
                  <a:cubicBezTo>
                    <a:pt x="-65340" y="1459516"/>
                    <a:pt x="10428" y="1255863"/>
                    <a:pt x="0" y="1074502"/>
                  </a:cubicBezTo>
                  <a:cubicBezTo>
                    <a:pt x="-10428" y="893141"/>
                    <a:pt x="12257" y="721677"/>
                    <a:pt x="0" y="487403"/>
                  </a:cubicBezTo>
                  <a:cubicBezTo>
                    <a:pt x="-12257" y="253129"/>
                    <a:pt x="53182" y="210775"/>
                    <a:pt x="0" y="0"/>
                  </a:cubicBezTo>
                  <a:close/>
                </a:path>
                <a:path w="2175444" h="1661601" stroke="0" extrusionOk="0">
                  <a:moveTo>
                    <a:pt x="0" y="0"/>
                  </a:moveTo>
                  <a:cubicBezTo>
                    <a:pt x="147303" y="-30407"/>
                    <a:pt x="253251" y="11780"/>
                    <a:pt x="500352" y="0"/>
                  </a:cubicBezTo>
                  <a:cubicBezTo>
                    <a:pt x="747453" y="-11780"/>
                    <a:pt x="906318" y="2352"/>
                    <a:pt x="1065968" y="0"/>
                  </a:cubicBezTo>
                  <a:cubicBezTo>
                    <a:pt x="1225618" y="-2352"/>
                    <a:pt x="1483080" y="38189"/>
                    <a:pt x="1609829" y="0"/>
                  </a:cubicBezTo>
                  <a:cubicBezTo>
                    <a:pt x="1736578" y="-38189"/>
                    <a:pt x="1926605" y="11167"/>
                    <a:pt x="2175444" y="0"/>
                  </a:cubicBezTo>
                  <a:cubicBezTo>
                    <a:pt x="2231770" y="254225"/>
                    <a:pt x="2110604" y="364578"/>
                    <a:pt x="2175444" y="570483"/>
                  </a:cubicBezTo>
                  <a:cubicBezTo>
                    <a:pt x="2240284" y="776388"/>
                    <a:pt x="2162667" y="938465"/>
                    <a:pt x="2175444" y="1157582"/>
                  </a:cubicBezTo>
                  <a:cubicBezTo>
                    <a:pt x="2188221" y="1376699"/>
                    <a:pt x="2164617" y="1510109"/>
                    <a:pt x="2175444" y="1661601"/>
                  </a:cubicBezTo>
                  <a:cubicBezTo>
                    <a:pt x="2046175" y="1717784"/>
                    <a:pt x="1903469" y="1643652"/>
                    <a:pt x="1696846" y="1661601"/>
                  </a:cubicBezTo>
                  <a:cubicBezTo>
                    <a:pt x="1490223" y="1679550"/>
                    <a:pt x="1340392" y="1659056"/>
                    <a:pt x="1152985" y="1661601"/>
                  </a:cubicBezTo>
                  <a:cubicBezTo>
                    <a:pt x="965578" y="1664146"/>
                    <a:pt x="814169" y="1659919"/>
                    <a:pt x="674388" y="1661601"/>
                  </a:cubicBezTo>
                  <a:cubicBezTo>
                    <a:pt x="534607" y="1663283"/>
                    <a:pt x="177221" y="1600498"/>
                    <a:pt x="0" y="1661601"/>
                  </a:cubicBezTo>
                  <a:cubicBezTo>
                    <a:pt x="-36509" y="1538190"/>
                    <a:pt x="8086" y="1368759"/>
                    <a:pt x="0" y="1107734"/>
                  </a:cubicBezTo>
                  <a:cubicBezTo>
                    <a:pt x="-8086" y="846709"/>
                    <a:pt x="16620" y="705151"/>
                    <a:pt x="0" y="570483"/>
                  </a:cubicBezTo>
                  <a:cubicBezTo>
                    <a:pt x="-16620" y="435815"/>
                    <a:pt x="42087" y="189230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DC5914C1-FCDB-EA0F-93AC-E5C5A95F8B73}"/>
                </a:ext>
              </a:extLst>
            </p:cNvPr>
            <p:cNvSpPr/>
            <p:nvPr/>
          </p:nvSpPr>
          <p:spPr>
            <a:xfrm>
              <a:off x="1918604" y="1637674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A8DEDC23-D176-682C-7596-07D1925094A1}"/>
                </a:ext>
              </a:extLst>
            </p:cNvPr>
            <p:cNvSpPr/>
            <p:nvPr/>
          </p:nvSpPr>
          <p:spPr>
            <a:xfrm>
              <a:off x="2037724" y="17563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D7DD1BD4-6216-E2B1-546C-9A2CC89DCAAC}"/>
                </a:ext>
              </a:extLst>
            </p:cNvPr>
            <p:cNvSpPr/>
            <p:nvPr/>
          </p:nvSpPr>
          <p:spPr>
            <a:xfrm>
              <a:off x="2130819" y="186419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D073BF83-CFFF-38A7-E779-265C2D9B811B}"/>
                </a:ext>
              </a:extLst>
            </p:cNvPr>
            <p:cNvSpPr/>
            <p:nvPr/>
          </p:nvSpPr>
          <p:spPr>
            <a:xfrm>
              <a:off x="1664000" y="181377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75EBA50C-9EAE-01A4-1BC8-8E0525C4823A}"/>
                </a:ext>
              </a:extLst>
            </p:cNvPr>
            <p:cNvSpPr/>
            <p:nvPr/>
          </p:nvSpPr>
          <p:spPr>
            <a:xfrm>
              <a:off x="1758862" y="214635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42D6C08D-2F1C-D132-9957-26C1DC1414A9}"/>
                </a:ext>
              </a:extLst>
            </p:cNvPr>
            <p:cNvSpPr/>
            <p:nvPr/>
          </p:nvSpPr>
          <p:spPr>
            <a:xfrm>
              <a:off x="1906106" y="212848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F6462720-CA08-B4C4-5645-AE402EFC055C}"/>
                </a:ext>
              </a:extLst>
            </p:cNvPr>
            <p:cNvSpPr/>
            <p:nvPr/>
          </p:nvSpPr>
          <p:spPr>
            <a:xfrm>
              <a:off x="1794451" y="17473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34CE86D-DDB8-13CE-2A28-E5335E6E8262}"/>
                </a:ext>
              </a:extLst>
            </p:cNvPr>
            <p:cNvSpPr/>
            <p:nvPr/>
          </p:nvSpPr>
          <p:spPr>
            <a:xfrm>
              <a:off x="1887723" y="19409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56F70C90-5E79-20F8-5F7A-614489BF482A}"/>
                </a:ext>
              </a:extLst>
            </p:cNvPr>
            <p:cNvSpPr/>
            <p:nvPr/>
          </p:nvSpPr>
          <p:spPr>
            <a:xfrm>
              <a:off x="2027057" y="207595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B5C3B61A-0CAE-AD7F-8A28-EC1478F29427}"/>
                </a:ext>
              </a:extLst>
            </p:cNvPr>
            <p:cNvSpPr/>
            <p:nvPr/>
          </p:nvSpPr>
          <p:spPr>
            <a:xfrm>
              <a:off x="1586202" y="205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BB4D75B8-F9EB-1C30-E8E2-0E60D4E84B41}"/>
                </a:ext>
              </a:extLst>
            </p:cNvPr>
            <p:cNvSpPr/>
            <p:nvPr/>
          </p:nvSpPr>
          <p:spPr>
            <a:xfrm>
              <a:off x="1640412" y="23126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CE0AF163-1298-09BA-472F-DBFBEFC6E90D}"/>
                </a:ext>
              </a:extLst>
            </p:cNvPr>
            <p:cNvSpPr/>
            <p:nvPr/>
          </p:nvSpPr>
          <p:spPr>
            <a:xfrm>
              <a:off x="1813344" y="23443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C104D8D8-73C9-9CD3-23F4-F8359A733772}"/>
                </a:ext>
              </a:extLst>
            </p:cNvPr>
            <p:cNvSpPr/>
            <p:nvPr/>
          </p:nvSpPr>
          <p:spPr>
            <a:xfrm>
              <a:off x="1985597" y="17265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2494261-E232-57B7-7B2A-E20A100E4A4A}"/>
                </a:ext>
              </a:extLst>
            </p:cNvPr>
            <p:cNvSpPr/>
            <p:nvPr/>
          </p:nvSpPr>
          <p:spPr>
            <a:xfrm>
              <a:off x="1750093" y="19697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526D778F-5EB5-668E-AC1B-8BADD9BC5A9C}"/>
                </a:ext>
              </a:extLst>
            </p:cNvPr>
            <p:cNvSpPr/>
            <p:nvPr/>
          </p:nvSpPr>
          <p:spPr>
            <a:xfrm>
              <a:off x="1849190" y="19402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6E47189-16AC-7803-676D-91843AEFA6FD}"/>
                </a:ext>
              </a:extLst>
            </p:cNvPr>
            <p:cNvSpPr/>
            <p:nvPr/>
          </p:nvSpPr>
          <p:spPr>
            <a:xfrm>
              <a:off x="1908679" y="17584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C1B3906A-10B2-E3D6-2B17-93096A5EC4A2}"/>
                </a:ext>
              </a:extLst>
            </p:cNvPr>
            <p:cNvSpPr/>
            <p:nvPr/>
          </p:nvSpPr>
          <p:spPr>
            <a:xfrm>
              <a:off x="1832523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7206B902-2A67-310E-CBFE-14592EEF1BE5}"/>
                </a:ext>
              </a:extLst>
            </p:cNvPr>
            <p:cNvSpPr/>
            <p:nvPr/>
          </p:nvSpPr>
          <p:spPr>
            <a:xfrm>
              <a:off x="2037724" y="17563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A1E3ECF-220E-2AC3-245E-1E4684B3A8B2}"/>
                </a:ext>
              </a:extLst>
            </p:cNvPr>
            <p:cNvSpPr/>
            <p:nvPr/>
          </p:nvSpPr>
          <p:spPr>
            <a:xfrm>
              <a:off x="2137997" y="18789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DE6F5581-1092-6569-D1A6-BBD325511E82}"/>
                </a:ext>
              </a:extLst>
            </p:cNvPr>
            <p:cNvSpPr/>
            <p:nvPr/>
          </p:nvSpPr>
          <p:spPr>
            <a:xfrm>
              <a:off x="1757282" y="213118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B41AEE17-232F-2278-B5C5-6C592EB1A062}"/>
                </a:ext>
              </a:extLst>
            </p:cNvPr>
            <p:cNvSpPr/>
            <p:nvPr/>
          </p:nvSpPr>
          <p:spPr>
            <a:xfrm>
              <a:off x="1902493" y="21221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F3373CA9-CF8D-8FA8-ECA5-9869C32B4F89}"/>
                </a:ext>
              </a:extLst>
            </p:cNvPr>
            <p:cNvSpPr/>
            <p:nvPr/>
          </p:nvSpPr>
          <p:spPr>
            <a:xfrm>
              <a:off x="1794451" y="17473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CF0DCEEB-8D64-F68F-EC68-72A2F48CB9C4}"/>
                </a:ext>
              </a:extLst>
            </p:cNvPr>
            <p:cNvSpPr/>
            <p:nvPr/>
          </p:nvSpPr>
          <p:spPr>
            <a:xfrm>
              <a:off x="1887723" y="19409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86E75214-41DE-697B-21C0-9514D0BB5CB9}"/>
                </a:ext>
              </a:extLst>
            </p:cNvPr>
            <p:cNvSpPr/>
            <p:nvPr/>
          </p:nvSpPr>
          <p:spPr>
            <a:xfrm>
              <a:off x="2001590" y="20926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DA24FE95-A2A5-7F36-646D-2EA728006233}"/>
                </a:ext>
              </a:extLst>
            </p:cNvPr>
            <p:cNvSpPr/>
            <p:nvPr/>
          </p:nvSpPr>
          <p:spPr>
            <a:xfrm>
              <a:off x="1813344" y="23443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2596C087-D803-1C15-9CB3-D94C9213FDC9}"/>
                </a:ext>
              </a:extLst>
            </p:cNvPr>
            <p:cNvSpPr/>
            <p:nvPr/>
          </p:nvSpPr>
          <p:spPr>
            <a:xfrm>
              <a:off x="1908679" y="17584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7666E75B-4076-DDBD-58B7-F5BE1F315B93}"/>
                </a:ext>
              </a:extLst>
            </p:cNvPr>
            <p:cNvSpPr/>
            <p:nvPr/>
          </p:nvSpPr>
          <p:spPr>
            <a:xfrm>
              <a:off x="1832523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D42FFA59-AAD3-5A0B-9947-32A38ECA9BC6}"/>
                </a:ext>
              </a:extLst>
            </p:cNvPr>
            <p:cNvSpPr/>
            <p:nvPr/>
          </p:nvSpPr>
          <p:spPr>
            <a:xfrm>
              <a:off x="2021586" y="17653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58494E9-5A3B-F3C3-508C-2B5E81C3E5FE}"/>
                </a:ext>
              </a:extLst>
            </p:cNvPr>
            <p:cNvSpPr/>
            <p:nvPr/>
          </p:nvSpPr>
          <p:spPr>
            <a:xfrm>
              <a:off x="2137997" y="18789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8AADF16-46E0-CF02-426E-91D0048281A5}"/>
                </a:ext>
              </a:extLst>
            </p:cNvPr>
            <p:cNvSpPr/>
            <p:nvPr/>
          </p:nvSpPr>
          <p:spPr>
            <a:xfrm>
              <a:off x="1768233" y="2140700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F78518B-9B14-4511-C889-7272AE9EE6D5}"/>
                </a:ext>
              </a:extLst>
            </p:cNvPr>
            <p:cNvSpPr/>
            <p:nvPr/>
          </p:nvSpPr>
          <p:spPr>
            <a:xfrm>
              <a:off x="1902493" y="21221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2E94943A-0308-E2AA-637A-D95433262EF2}"/>
                </a:ext>
              </a:extLst>
            </p:cNvPr>
            <p:cNvSpPr/>
            <p:nvPr/>
          </p:nvSpPr>
          <p:spPr>
            <a:xfrm>
              <a:off x="1793890" y="17586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F6E22528-55D0-E6D2-1FCD-F8DC0AFCE277}"/>
                </a:ext>
              </a:extLst>
            </p:cNvPr>
            <p:cNvSpPr/>
            <p:nvPr/>
          </p:nvSpPr>
          <p:spPr>
            <a:xfrm>
              <a:off x="1887723" y="19409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6C19E35F-E120-44C9-C4BB-C3CD9C6FA1B5}"/>
                </a:ext>
              </a:extLst>
            </p:cNvPr>
            <p:cNvSpPr/>
            <p:nvPr/>
          </p:nvSpPr>
          <p:spPr>
            <a:xfrm>
              <a:off x="2001590" y="20926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01457655-D3C2-6610-C663-29E26FDD5E3A}"/>
                </a:ext>
              </a:extLst>
            </p:cNvPr>
            <p:cNvSpPr/>
            <p:nvPr/>
          </p:nvSpPr>
          <p:spPr>
            <a:xfrm>
              <a:off x="1813344" y="23443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DE341A5D-25CC-248D-80C4-4C857710E3C5}"/>
                </a:ext>
              </a:extLst>
            </p:cNvPr>
            <p:cNvSpPr/>
            <p:nvPr/>
          </p:nvSpPr>
          <p:spPr>
            <a:xfrm>
              <a:off x="1968371" y="178583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B224FEF7-165B-115E-8ADE-593252B97082}"/>
                </a:ext>
              </a:extLst>
            </p:cNvPr>
            <p:cNvSpPr/>
            <p:nvPr/>
          </p:nvSpPr>
          <p:spPr>
            <a:xfrm>
              <a:off x="2061079" y="19108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471A13E7-4C12-2BAB-2170-5B85322598DF}"/>
                </a:ext>
              </a:extLst>
            </p:cNvPr>
            <p:cNvSpPr/>
            <p:nvPr/>
          </p:nvSpPr>
          <p:spPr>
            <a:xfrm>
              <a:off x="1773064" y="20728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615440D2-C66F-AD85-91E7-83433BD4219A}"/>
                </a:ext>
              </a:extLst>
            </p:cNvPr>
            <p:cNvSpPr/>
            <p:nvPr/>
          </p:nvSpPr>
          <p:spPr>
            <a:xfrm>
              <a:off x="1890858" y="21853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2B9094DB-B91C-46B5-78D9-3CE01DB6D9ED}"/>
                </a:ext>
              </a:extLst>
            </p:cNvPr>
            <p:cNvSpPr/>
            <p:nvPr/>
          </p:nvSpPr>
          <p:spPr>
            <a:xfrm>
              <a:off x="1793890" y="17586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838F29E4-F3EF-4105-4996-E6D301992CD1}"/>
                </a:ext>
              </a:extLst>
            </p:cNvPr>
            <p:cNvSpPr/>
            <p:nvPr/>
          </p:nvSpPr>
          <p:spPr>
            <a:xfrm>
              <a:off x="1887723" y="19409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E80DD8A1-3E7B-51EF-DBDF-9CC2E5E8FB90}"/>
                </a:ext>
              </a:extLst>
            </p:cNvPr>
            <p:cNvSpPr/>
            <p:nvPr/>
          </p:nvSpPr>
          <p:spPr>
            <a:xfrm>
              <a:off x="1984923" y="20611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14DCB38-A98D-7380-C483-28DAD3350FF0}"/>
                </a:ext>
              </a:extLst>
            </p:cNvPr>
            <p:cNvSpPr/>
            <p:nvPr/>
          </p:nvSpPr>
          <p:spPr>
            <a:xfrm>
              <a:off x="1790523" y="230941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694B3AA2-2F1C-4667-C90D-0535261ABC7D}"/>
                </a:ext>
              </a:extLst>
            </p:cNvPr>
            <p:cNvSpPr/>
            <p:nvPr/>
          </p:nvSpPr>
          <p:spPr>
            <a:xfrm>
              <a:off x="933559" y="1787380"/>
              <a:ext cx="2394519" cy="1168175"/>
            </a:xfrm>
            <a:custGeom>
              <a:avLst/>
              <a:gdLst>
                <a:gd name="connsiteX0" fmla="*/ 0 w 2394519"/>
                <a:gd name="connsiteY0" fmla="*/ 0 h 1168175"/>
                <a:gd name="connsiteX1" fmla="*/ 574685 w 2394519"/>
                <a:gd name="connsiteY1" fmla="*/ 0 h 1168175"/>
                <a:gd name="connsiteX2" fmla="*/ 1221205 w 2394519"/>
                <a:gd name="connsiteY2" fmla="*/ 0 h 1168175"/>
                <a:gd name="connsiteX3" fmla="*/ 1795889 w 2394519"/>
                <a:gd name="connsiteY3" fmla="*/ 0 h 1168175"/>
                <a:gd name="connsiteX4" fmla="*/ 2394519 w 2394519"/>
                <a:gd name="connsiteY4" fmla="*/ 0 h 1168175"/>
                <a:gd name="connsiteX5" fmla="*/ 2394519 w 2394519"/>
                <a:gd name="connsiteY5" fmla="*/ 572406 h 1168175"/>
                <a:gd name="connsiteX6" fmla="*/ 2394519 w 2394519"/>
                <a:gd name="connsiteY6" fmla="*/ 1168175 h 1168175"/>
                <a:gd name="connsiteX7" fmla="*/ 1867725 w 2394519"/>
                <a:gd name="connsiteY7" fmla="*/ 1168175 h 1168175"/>
                <a:gd name="connsiteX8" fmla="*/ 1316985 w 2394519"/>
                <a:gd name="connsiteY8" fmla="*/ 1168175 h 1168175"/>
                <a:gd name="connsiteX9" fmla="*/ 718356 w 2394519"/>
                <a:gd name="connsiteY9" fmla="*/ 1168175 h 1168175"/>
                <a:gd name="connsiteX10" fmla="*/ 0 w 2394519"/>
                <a:gd name="connsiteY10" fmla="*/ 1168175 h 1168175"/>
                <a:gd name="connsiteX11" fmla="*/ 0 w 2394519"/>
                <a:gd name="connsiteY11" fmla="*/ 619133 h 1168175"/>
                <a:gd name="connsiteX12" fmla="*/ 0 w 2394519"/>
                <a:gd name="connsiteY12" fmla="*/ 0 h 116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4519" h="1168175" fill="none" extrusionOk="0">
                  <a:moveTo>
                    <a:pt x="0" y="0"/>
                  </a:moveTo>
                  <a:cubicBezTo>
                    <a:pt x="153954" y="-50935"/>
                    <a:pt x="433351" y="61579"/>
                    <a:pt x="574685" y="0"/>
                  </a:cubicBezTo>
                  <a:cubicBezTo>
                    <a:pt x="716020" y="-61579"/>
                    <a:pt x="1019750" y="72665"/>
                    <a:pt x="1221205" y="0"/>
                  </a:cubicBezTo>
                  <a:cubicBezTo>
                    <a:pt x="1422660" y="-72665"/>
                    <a:pt x="1636183" y="41213"/>
                    <a:pt x="1795889" y="0"/>
                  </a:cubicBezTo>
                  <a:cubicBezTo>
                    <a:pt x="1955595" y="-41213"/>
                    <a:pt x="2197721" y="17397"/>
                    <a:pt x="2394519" y="0"/>
                  </a:cubicBezTo>
                  <a:cubicBezTo>
                    <a:pt x="2421358" y="152337"/>
                    <a:pt x="2326268" y="395659"/>
                    <a:pt x="2394519" y="572406"/>
                  </a:cubicBezTo>
                  <a:cubicBezTo>
                    <a:pt x="2462770" y="749153"/>
                    <a:pt x="2368110" y="982665"/>
                    <a:pt x="2394519" y="1168175"/>
                  </a:cubicBezTo>
                  <a:cubicBezTo>
                    <a:pt x="2278816" y="1172194"/>
                    <a:pt x="2036030" y="1115232"/>
                    <a:pt x="1867725" y="1168175"/>
                  </a:cubicBezTo>
                  <a:cubicBezTo>
                    <a:pt x="1699420" y="1221118"/>
                    <a:pt x="1540857" y="1160379"/>
                    <a:pt x="1316985" y="1168175"/>
                  </a:cubicBezTo>
                  <a:cubicBezTo>
                    <a:pt x="1093113" y="1175971"/>
                    <a:pt x="852901" y="1158968"/>
                    <a:pt x="718356" y="1168175"/>
                  </a:cubicBezTo>
                  <a:cubicBezTo>
                    <a:pt x="583811" y="1177382"/>
                    <a:pt x="154705" y="1164955"/>
                    <a:pt x="0" y="1168175"/>
                  </a:cubicBezTo>
                  <a:cubicBezTo>
                    <a:pt x="-23854" y="1044239"/>
                    <a:pt x="29429" y="782188"/>
                    <a:pt x="0" y="619133"/>
                  </a:cubicBezTo>
                  <a:cubicBezTo>
                    <a:pt x="-29429" y="456078"/>
                    <a:pt x="25027" y="166457"/>
                    <a:pt x="0" y="0"/>
                  </a:cubicBezTo>
                  <a:close/>
                </a:path>
                <a:path w="2394519" h="1168175" stroke="0" extrusionOk="0">
                  <a:moveTo>
                    <a:pt x="0" y="0"/>
                  </a:moveTo>
                  <a:cubicBezTo>
                    <a:pt x="158635" y="-6230"/>
                    <a:pt x="306441" y="56341"/>
                    <a:pt x="550739" y="0"/>
                  </a:cubicBezTo>
                  <a:cubicBezTo>
                    <a:pt x="795037" y="-56341"/>
                    <a:pt x="995353" y="70849"/>
                    <a:pt x="1173314" y="0"/>
                  </a:cubicBezTo>
                  <a:cubicBezTo>
                    <a:pt x="1351275" y="-70849"/>
                    <a:pt x="1604909" y="45312"/>
                    <a:pt x="1771944" y="0"/>
                  </a:cubicBezTo>
                  <a:cubicBezTo>
                    <a:pt x="1938979" y="-45312"/>
                    <a:pt x="2093476" y="10953"/>
                    <a:pt x="2394519" y="0"/>
                  </a:cubicBezTo>
                  <a:cubicBezTo>
                    <a:pt x="2442946" y="224312"/>
                    <a:pt x="2391164" y="365732"/>
                    <a:pt x="2394519" y="595769"/>
                  </a:cubicBezTo>
                  <a:cubicBezTo>
                    <a:pt x="2397874" y="825806"/>
                    <a:pt x="2335465" y="1040648"/>
                    <a:pt x="2394519" y="1168175"/>
                  </a:cubicBezTo>
                  <a:cubicBezTo>
                    <a:pt x="2248407" y="1182660"/>
                    <a:pt x="1968926" y="1159122"/>
                    <a:pt x="1795889" y="1168175"/>
                  </a:cubicBezTo>
                  <a:cubicBezTo>
                    <a:pt x="1622852" y="1177228"/>
                    <a:pt x="1401522" y="1114257"/>
                    <a:pt x="1245150" y="1168175"/>
                  </a:cubicBezTo>
                  <a:cubicBezTo>
                    <a:pt x="1088778" y="1222093"/>
                    <a:pt x="852947" y="1108497"/>
                    <a:pt x="646520" y="1168175"/>
                  </a:cubicBezTo>
                  <a:cubicBezTo>
                    <a:pt x="440093" y="1227853"/>
                    <a:pt x="267204" y="1101049"/>
                    <a:pt x="0" y="1168175"/>
                  </a:cubicBezTo>
                  <a:cubicBezTo>
                    <a:pt x="-22398" y="936866"/>
                    <a:pt x="34972" y="770922"/>
                    <a:pt x="0" y="607451"/>
                  </a:cubicBezTo>
                  <a:cubicBezTo>
                    <a:pt x="-34972" y="443980"/>
                    <a:pt x="67449" y="255933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A4FC6A04-83F2-6B9B-182C-6F3A7449114F}"/>
                </a:ext>
              </a:extLst>
            </p:cNvPr>
            <p:cNvSpPr/>
            <p:nvPr/>
          </p:nvSpPr>
          <p:spPr>
            <a:xfrm>
              <a:off x="2071004" y="1790074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6E78209F-0058-BF8C-7521-9FBAF7D91FFD}"/>
                </a:ext>
              </a:extLst>
            </p:cNvPr>
            <p:cNvSpPr/>
            <p:nvPr/>
          </p:nvSpPr>
          <p:spPr>
            <a:xfrm>
              <a:off x="2190124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2AD1BA4A-5325-12E8-CCF2-81EEF70A62E0}"/>
                </a:ext>
              </a:extLst>
            </p:cNvPr>
            <p:cNvSpPr/>
            <p:nvPr/>
          </p:nvSpPr>
          <p:spPr>
            <a:xfrm>
              <a:off x="2283219" y="201659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B8C042EA-3762-3C9A-654D-A897C679CC28}"/>
                </a:ext>
              </a:extLst>
            </p:cNvPr>
            <p:cNvSpPr/>
            <p:nvPr/>
          </p:nvSpPr>
          <p:spPr>
            <a:xfrm>
              <a:off x="1816400" y="196617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F610C804-F13E-48CF-8E06-6677831A28C0}"/>
                </a:ext>
              </a:extLst>
            </p:cNvPr>
            <p:cNvSpPr/>
            <p:nvPr/>
          </p:nvSpPr>
          <p:spPr>
            <a:xfrm>
              <a:off x="1911262" y="229875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CCE9969F-1DC0-8B94-8E91-0D6788CC35E4}"/>
                </a:ext>
              </a:extLst>
            </p:cNvPr>
            <p:cNvSpPr/>
            <p:nvPr/>
          </p:nvSpPr>
          <p:spPr>
            <a:xfrm>
              <a:off x="2059131" y="2325740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13F9F366-8C95-0A3E-57C0-CB20892E3418}"/>
                </a:ext>
              </a:extLst>
            </p:cNvPr>
            <p:cNvSpPr/>
            <p:nvPr/>
          </p:nvSpPr>
          <p:spPr>
            <a:xfrm>
              <a:off x="1946851" y="18997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2BFCCD98-F728-2F89-B41E-FFC6612264A8}"/>
                </a:ext>
              </a:extLst>
            </p:cNvPr>
            <p:cNvSpPr/>
            <p:nvPr/>
          </p:nvSpPr>
          <p:spPr>
            <a:xfrm>
              <a:off x="2027057" y="209976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EBD2F9B5-C83B-14E9-8DB7-5039C9E8B35D}"/>
                </a:ext>
              </a:extLst>
            </p:cNvPr>
            <p:cNvSpPr/>
            <p:nvPr/>
          </p:nvSpPr>
          <p:spPr>
            <a:xfrm>
              <a:off x="2198713" y="221906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36255E7B-4AFE-3657-1AC3-2D59E9ED05B7}"/>
                </a:ext>
              </a:extLst>
            </p:cNvPr>
            <p:cNvSpPr/>
            <p:nvPr/>
          </p:nvSpPr>
          <p:spPr>
            <a:xfrm>
              <a:off x="1783396" y="24579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226E56D-EBF5-6D0A-1E1B-EE26106FA364}"/>
                </a:ext>
              </a:extLst>
            </p:cNvPr>
            <p:cNvSpPr/>
            <p:nvPr/>
          </p:nvSpPr>
          <p:spPr>
            <a:xfrm>
              <a:off x="1959847" y="251703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CDC0E54-7CA1-4B74-D96E-1AEA3B6BF03E}"/>
                </a:ext>
              </a:extLst>
            </p:cNvPr>
            <p:cNvSpPr/>
            <p:nvPr/>
          </p:nvSpPr>
          <p:spPr>
            <a:xfrm>
              <a:off x="2001590" y="20926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3629ED6B-11F5-6F1B-6D35-DBAE7DEB0D78}"/>
                </a:ext>
              </a:extLst>
            </p:cNvPr>
            <p:cNvSpPr/>
            <p:nvPr/>
          </p:nvSpPr>
          <p:spPr>
            <a:xfrm>
              <a:off x="2001590" y="20926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4FCF37F0-F685-B7D2-DC6C-3DC463A69971}"/>
                </a:ext>
              </a:extLst>
            </p:cNvPr>
            <p:cNvSpPr/>
            <p:nvPr/>
          </p:nvSpPr>
          <p:spPr>
            <a:xfrm>
              <a:off x="2061079" y="19108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9F2CBC57-7198-6926-BA8F-3DF7D5A949C5}"/>
                </a:ext>
              </a:extLst>
            </p:cNvPr>
            <p:cNvSpPr/>
            <p:nvPr/>
          </p:nvSpPr>
          <p:spPr>
            <a:xfrm>
              <a:off x="1984923" y="20611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B7C1873-3D09-7D93-3490-1482999473EF}"/>
                </a:ext>
              </a:extLst>
            </p:cNvPr>
            <p:cNvSpPr/>
            <p:nvPr/>
          </p:nvSpPr>
          <p:spPr>
            <a:xfrm>
              <a:off x="2190124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5EB5A61C-0CCD-61ED-8448-9A0EE1435907}"/>
                </a:ext>
              </a:extLst>
            </p:cNvPr>
            <p:cNvSpPr/>
            <p:nvPr/>
          </p:nvSpPr>
          <p:spPr>
            <a:xfrm>
              <a:off x="2283219" y="201659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4ED693FF-9779-52C6-3D36-D7EFED810369}"/>
                </a:ext>
              </a:extLst>
            </p:cNvPr>
            <p:cNvSpPr/>
            <p:nvPr/>
          </p:nvSpPr>
          <p:spPr>
            <a:xfrm>
              <a:off x="2058506" y="228088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F4B874F0-FCF1-0756-01BE-8D53C4903F54}"/>
                </a:ext>
              </a:extLst>
            </p:cNvPr>
            <p:cNvSpPr/>
            <p:nvPr/>
          </p:nvSpPr>
          <p:spPr>
            <a:xfrm>
              <a:off x="1946851" y="18997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39C38D4C-D337-8E12-ED79-6AE337F3C2B1}"/>
                </a:ext>
              </a:extLst>
            </p:cNvPr>
            <p:cNvSpPr/>
            <p:nvPr/>
          </p:nvSpPr>
          <p:spPr>
            <a:xfrm>
              <a:off x="2040123" y="20933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1D93E1A-09D3-B586-C5F6-7E834AB7C646}"/>
                </a:ext>
              </a:extLst>
            </p:cNvPr>
            <p:cNvSpPr/>
            <p:nvPr/>
          </p:nvSpPr>
          <p:spPr>
            <a:xfrm>
              <a:off x="2179457" y="222835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61361EDB-8CF5-611A-7D20-0988674C784E}"/>
                </a:ext>
              </a:extLst>
            </p:cNvPr>
            <p:cNvSpPr/>
            <p:nvPr/>
          </p:nvSpPr>
          <p:spPr>
            <a:xfrm>
              <a:off x="1965744" y="24967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0611160E-ED19-CA00-EF7E-7B3C4220CD10}"/>
                </a:ext>
              </a:extLst>
            </p:cNvPr>
            <p:cNvSpPr/>
            <p:nvPr/>
          </p:nvSpPr>
          <p:spPr>
            <a:xfrm>
              <a:off x="2001590" y="20926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6CEF50E3-BB9E-46E0-059C-3415AB273669}"/>
                </a:ext>
              </a:extLst>
            </p:cNvPr>
            <p:cNvSpPr/>
            <p:nvPr/>
          </p:nvSpPr>
          <p:spPr>
            <a:xfrm>
              <a:off x="2061079" y="19108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B9DCD823-B5F6-C842-220F-3EB3EA79990B}"/>
                </a:ext>
              </a:extLst>
            </p:cNvPr>
            <p:cNvSpPr/>
            <p:nvPr/>
          </p:nvSpPr>
          <p:spPr>
            <a:xfrm>
              <a:off x="1984923" y="20611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C05976B0-A000-8390-3524-B52FB04CC446}"/>
                </a:ext>
              </a:extLst>
            </p:cNvPr>
            <p:cNvSpPr/>
            <p:nvPr/>
          </p:nvSpPr>
          <p:spPr>
            <a:xfrm>
              <a:off x="2190124" y="19087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CF2CD4DF-9A10-2C56-E86A-390197C16447}"/>
                </a:ext>
              </a:extLst>
            </p:cNvPr>
            <p:cNvSpPr/>
            <p:nvPr/>
          </p:nvSpPr>
          <p:spPr>
            <a:xfrm>
              <a:off x="2290397" y="20313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A71EFFE0-D7FB-A559-D3A2-68CE61A5467F}"/>
                </a:ext>
              </a:extLst>
            </p:cNvPr>
            <p:cNvSpPr/>
            <p:nvPr/>
          </p:nvSpPr>
          <p:spPr>
            <a:xfrm>
              <a:off x="2054893" y="22745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4B038CE9-27AA-B3A7-9C26-7937C1CA8221}"/>
                </a:ext>
              </a:extLst>
            </p:cNvPr>
            <p:cNvSpPr/>
            <p:nvPr/>
          </p:nvSpPr>
          <p:spPr>
            <a:xfrm>
              <a:off x="1946851" y="189971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99820623-B821-E1C9-7E11-00253F89977D}"/>
                </a:ext>
              </a:extLst>
            </p:cNvPr>
            <p:cNvSpPr/>
            <p:nvPr/>
          </p:nvSpPr>
          <p:spPr>
            <a:xfrm>
              <a:off x="2040123" y="20933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3AD278BD-46FF-2508-4BCB-830406089EAD}"/>
                </a:ext>
              </a:extLst>
            </p:cNvPr>
            <p:cNvSpPr/>
            <p:nvPr/>
          </p:nvSpPr>
          <p:spPr>
            <a:xfrm>
              <a:off x="2153990" y="22450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3ACC96FC-74AB-D270-4823-0D0BF65B2FA1}"/>
                </a:ext>
              </a:extLst>
            </p:cNvPr>
            <p:cNvSpPr/>
            <p:nvPr/>
          </p:nvSpPr>
          <p:spPr>
            <a:xfrm>
              <a:off x="1965744" y="24967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BEB28C3B-EC0C-2F7B-387E-8FCE6E52A423}"/>
                </a:ext>
              </a:extLst>
            </p:cNvPr>
            <p:cNvSpPr/>
            <p:nvPr/>
          </p:nvSpPr>
          <p:spPr>
            <a:xfrm>
              <a:off x="2061079" y="19108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434EB226-6B1B-90B1-2FDF-9AE416BE507B}"/>
                </a:ext>
              </a:extLst>
            </p:cNvPr>
            <p:cNvSpPr/>
            <p:nvPr/>
          </p:nvSpPr>
          <p:spPr>
            <a:xfrm>
              <a:off x="1984923" y="20611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5BA0E7DF-FD3C-D081-0F66-D153BC3FF8D3}"/>
                </a:ext>
              </a:extLst>
            </p:cNvPr>
            <p:cNvSpPr/>
            <p:nvPr/>
          </p:nvSpPr>
          <p:spPr>
            <a:xfrm>
              <a:off x="2173986" y="191774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A503036-EFDE-7974-F681-8B0DDC0D6499}"/>
                </a:ext>
              </a:extLst>
            </p:cNvPr>
            <p:cNvSpPr/>
            <p:nvPr/>
          </p:nvSpPr>
          <p:spPr>
            <a:xfrm>
              <a:off x="2290397" y="203131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A2EC85FC-F1FA-7B6E-6D2B-DD3764BC47BB}"/>
                </a:ext>
              </a:extLst>
            </p:cNvPr>
            <p:cNvSpPr/>
            <p:nvPr/>
          </p:nvSpPr>
          <p:spPr>
            <a:xfrm>
              <a:off x="1920633" y="2293100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1633ACA0-FF77-1507-427B-FFF85BB8E286}"/>
                </a:ext>
              </a:extLst>
            </p:cNvPr>
            <p:cNvSpPr/>
            <p:nvPr/>
          </p:nvSpPr>
          <p:spPr>
            <a:xfrm>
              <a:off x="2054893" y="227450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0DF2D679-AF2C-D62F-D9F9-F7379B453CA4}"/>
                </a:ext>
              </a:extLst>
            </p:cNvPr>
            <p:cNvSpPr/>
            <p:nvPr/>
          </p:nvSpPr>
          <p:spPr>
            <a:xfrm>
              <a:off x="1946290" y="19110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5AB29D-C581-1955-F354-3A94EE79CA1A}"/>
                </a:ext>
              </a:extLst>
            </p:cNvPr>
            <p:cNvSpPr/>
            <p:nvPr/>
          </p:nvSpPr>
          <p:spPr>
            <a:xfrm>
              <a:off x="2040123" y="20933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E6E6E8D0-82A8-91C3-F0D1-A97EAB35A22D}"/>
                </a:ext>
              </a:extLst>
            </p:cNvPr>
            <p:cNvSpPr/>
            <p:nvPr/>
          </p:nvSpPr>
          <p:spPr>
            <a:xfrm>
              <a:off x="2153990" y="22450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03A3A5E6-403F-6D2D-8527-5465539E4B50}"/>
                </a:ext>
              </a:extLst>
            </p:cNvPr>
            <p:cNvSpPr/>
            <p:nvPr/>
          </p:nvSpPr>
          <p:spPr>
            <a:xfrm>
              <a:off x="1965744" y="249670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C372A935-8417-0241-49BA-7DD6B893AB75}"/>
                </a:ext>
              </a:extLst>
            </p:cNvPr>
            <p:cNvSpPr/>
            <p:nvPr/>
          </p:nvSpPr>
          <p:spPr>
            <a:xfrm>
              <a:off x="2120771" y="193823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30B87066-B199-106D-2B96-CC610F9C0922}"/>
                </a:ext>
              </a:extLst>
            </p:cNvPr>
            <p:cNvSpPr/>
            <p:nvPr/>
          </p:nvSpPr>
          <p:spPr>
            <a:xfrm>
              <a:off x="2213479" y="2063237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77C5E65-1DCD-D042-1E9F-316E030870C9}"/>
                </a:ext>
              </a:extLst>
            </p:cNvPr>
            <p:cNvSpPr/>
            <p:nvPr/>
          </p:nvSpPr>
          <p:spPr>
            <a:xfrm>
              <a:off x="1925464" y="2225232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ECDA09E7-F547-8A71-8142-E98C2D9B9A37}"/>
                </a:ext>
              </a:extLst>
            </p:cNvPr>
            <p:cNvSpPr/>
            <p:nvPr/>
          </p:nvSpPr>
          <p:spPr>
            <a:xfrm>
              <a:off x="2043258" y="233770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25CD438C-2C0B-3833-1CD1-E04E9DEF44DE}"/>
                </a:ext>
              </a:extLst>
            </p:cNvPr>
            <p:cNvSpPr/>
            <p:nvPr/>
          </p:nvSpPr>
          <p:spPr>
            <a:xfrm>
              <a:off x="1946290" y="191108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5D233A64-08F2-BD69-BC67-9AFB4F34695E}"/>
                </a:ext>
              </a:extLst>
            </p:cNvPr>
            <p:cNvSpPr/>
            <p:nvPr/>
          </p:nvSpPr>
          <p:spPr>
            <a:xfrm>
              <a:off x="2040123" y="209336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970C8FDE-FFD5-F9A1-BCAA-A90E30FB919F}"/>
                </a:ext>
              </a:extLst>
            </p:cNvPr>
            <p:cNvSpPr/>
            <p:nvPr/>
          </p:nvSpPr>
          <p:spPr>
            <a:xfrm>
              <a:off x="2137323" y="2213599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D45555D-7440-E315-D0C4-7BF279FBB561}"/>
                </a:ext>
              </a:extLst>
            </p:cNvPr>
            <p:cNvSpPr/>
            <p:nvPr/>
          </p:nvSpPr>
          <p:spPr>
            <a:xfrm>
              <a:off x="1942923" y="246181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9FFDDAF1-70A3-8DA3-D6BF-2FFFEED53A09}"/>
                </a:ext>
              </a:extLst>
            </p:cNvPr>
            <p:cNvSpPr/>
            <p:nvPr/>
          </p:nvSpPr>
          <p:spPr>
            <a:xfrm>
              <a:off x="940864" y="1508672"/>
              <a:ext cx="2480244" cy="1925058"/>
            </a:xfrm>
            <a:custGeom>
              <a:avLst/>
              <a:gdLst>
                <a:gd name="connsiteX0" fmla="*/ 0 w 2480244"/>
                <a:gd name="connsiteY0" fmla="*/ 0 h 1925058"/>
                <a:gd name="connsiteX1" fmla="*/ 446444 w 2480244"/>
                <a:gd name="connsiteY1" fmla="*/ 0 h 1925058"/>
                <a:gd name="connsiteX2" fmla="*/ 917690 w 2480244"/>
                <a:gd name="connsiteY2" fmla="*/ 0 h 1925058"/>
                <a:gd name="connsiteX3" fmla="*/ 1388937 w 2480244"/>
                <a:gd name="connsiteY3" fmla="*/ 0 h 1925058"/>
                <a:gd name="connsiteX4" fmla="*/ 1884985 w 2480244"/>
                <a:gd name="connsiteY4" fmla="*/ 0 h 1925058"/>
                <a:gd name="connsiteX5" fmla="*/ 2480244 w 2480244"/>
                <a:gd name="connsiteY5" fmla="*/ 0 h 1925058"/>
                <a:gd name="connsiteX6" fmla="*/ 2480244 w 2480244"/>
                <a:gd name="connsiteY6" fmla="*/ 500515 h 1925058"/>
                <a:gd name="connsiteX7" fmla="*/ 2480244 w 2480244"/>
                <a:gd name="connsiteY7" fmla="*/ 1001030 h 1925058"/>
                <a:gd name="connsiteX8" fmla="*/ 2480244 w 2480244"/>
                <a:gd name="connsiteY8" fmla="*/ 1925058 h 1925058"/>
                <a:gd name="connsiteX9" fmla="*/ 2058603 w 2480244"/>
                <a:gd name="connsiteY9" fmla="*/ 1925058 h 1925058"/>
                <a:gd name="connsiteX10" fmla="*/ 1612159 w 2480244"/>
                <a:gd name="connsiteY10" fmla="*/ 1925058 h 1925058"/>
                <a:gd name="connsiteX11" fmla="*/ 1165715 w 2480244"/>
                <a:gd name="connsiteY11" fmla="*/ 1925058 h 1925058"/>
                <a:gd name="connsiteX12" fmla="*/ 744073 w 2480244"/>
                <a:gd name="connsiteY12" fmla="*/ 1925058 h 1925058"/>
                <a:gd name="connsiteX13" fmla="*/ 0 w 2480244"/>
                <a:gd name="connsiteY13" fmla="*/ 1925058 h 1925058"/>
                <a:gd name="connsiteX14" fmla="*/ 0 w 2480244"/>
                <a:gd name="connsiteY14" fmla="*/ 1463044 h 1925058"/>
                <a:gd name="connsiteX15" fmla="*/ 0 w 2480244"/>
                <a:gd name="connsiteY15" fmla="*/ 1020281 h 1925058"/>
                <a:gd name="connsiteX16" fmla="*/ 0 w 2480244"/>
                <a:gd name="connsiteY16" fmla="*/ 519766 h 1925058"/>
                <a:gd name="connsiteX17" fmla="*/ 0 w 2480244"/>
                <a:gd name="connsiteY17" fmla="*/ 0 h 19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0244" h="1925058" fill="none" extrusionOk="0">
                  <a:moveTo>
                    <a:pt x="0" y="0"/>
                  </a:moveTo>
                  <a:cubicBezTo>
                    <a:pt x="206657" y="-3531"/>
                    <a:pt x="246964" y="42397"/>
                    <a:pt x="446444" y="0"/>
                  </a:cubicBezTo>
                  <a:cubicBezTo>
                    <a:pt x="645924" y="-42397"/>
                    <a:pt x="682444" y="51960"/>
                    <a:pt x="917690" y="0"/>
                  </a:cubicBezTo>
                  <a:cubicBezTo>
                    <a:pt x="1152936" y="-51960"/>
                    <a:pt x="1216563" y="13027"/>
                    <a:pt x="1388937" y="0"/>
                  </a:cubicBezTo>
                  <a:cubicBezTo>
                    <a:pt x="1561311" y="-13027"/>
                    <a:pt x="1677989" y="33741"/>
                    <a:pt x="1884985" y="0"/>
                  </a:cubicBezTo>
                  <a:cubicBezTo>
                    <a:pt x="2091981" y="-33741"/>
                    <a:pt x="2304940" y="8161"/>
                    <a:pt x="2480244" y="0"/>
                  </a:cubicBezTo>
                  <a:cubicBezTo>
                    <a:pt x="2489708" y="151218"/>
                    <a:pt x="2460253" y="355137"/>
                    <a:pt x="2480244" y="500515"/>
                  </a:cubicBezTo>
                  <a:cubicBezTo>
                    <a:pt x="2500235" y="645893"/>
                    <a:pt x="2442116" y="754865"/>
                    <a:pt x="2480244" y="1001030"/>
                  </a:cubicBezTo>
                  <a:cubicBezTo>
                    <a:pt x="2518372" y="1247196"/>
                    <a:pt x="2405753" y="1553011"/>
                    <a:pt x="2480244" y="1925058"/>
                  </a:cubicBezTo>
                  <a:cubicBezTo>
                    <a:pt x="2292810" y="1963584"/>
                    <a:pt x="2144433" y="1892702"/>
                    <a:pt x="2058603" y="1925058"/>
                  </a:cubicBezTo>
                  <a:cubicBezTo>
                    <a:pt x="1972773" y="1957414"/>
                    <a:pt x="1750475" y="1919438"/>
                    <a:pt x="1612159" y="1925058"/>
                  </a:cubicBezTo>
                  <a:cubicBezTo>
                    <a:pt x="1473843" y="1930678"/>
                    <a:pt x="1346241" y="1900861"/>
                    <a:pt x="1165715" y="1925058"/>
                  </a:cubicBezTo>
                  <a:cubicBezTo>
                    <a:pt x="985189" y="1949255"/>
                    <a:pt x="952594" y="1908919"/>
                    <a:pt x="744073" y="1925058"/>
                  </a:cubicBezTo>
                  <a:cubicBezTo>
                    <a:pt x="535552" y="1941197"/>
                    <a:pt x="362946" y="1847363"/>
                    <a:pt x="0" y="1925058"/>
                  </a:cubicBezTo>
                  <a:cubicBezTo>
                    <a:pt x="-25939" y="1770051"/>
                    <a:pt x="52226" y="1584175"/>
                    <a:pt x="0" y="1463044"/>
                  </a:cubicBezTo>
                  <a:cubicBezTo>
                    <a:pt x="-52226" y="1341913"/>
                    <a:pt x="10639" y="1123348"/>
                    <a:pt x="0" y="1020281"/>
                  </a:cubicBezTo>
                  <a:cubicBezTo>
                    <a:pt x="-10639" y="917214"/>
                    <a:pt x="59339" y="742363"/>
                    <a:pt x="0" y="519766"/>
                  </a:cubicBezTo>
                  <a:cubicBezTo>
                    <a:pt x="-59339" y="297170"/>
                    <a:pt x="24325" y="125663"/>
                    <a:pt x="0" y="0"/>
                  </a:cubicBezTo>
                  <a:close/>
                </a:path>
                <a:path w="2480244" h="1925058" stroke="0" extrusionOk="0">
                  <a:moveTo>
                    <a:pt x="0" y="0"/>
                  </a:moveTo>
                  <a:cubicBezTo>
                    <a:pt x="145439" y="-16530"/>
                    <a:pt x="325319" y="51061"/>
                    <a:pt x="446444" y="0"/>
                  </a:cubicBezTo>
                  <a:cubicBezTo>
                    <a:pt x="567569" y="-51061"/>
                    <a:pt x="755832" y="38362"/>
                    <a:pt x="967295" y="0"/>
                  </a:cubicBezTo>
                  <a:cubicBezTo>
                    <a:pt x="1178758" y="-38362"/>
                    <a:pt x="1252234" y="54184"/>
                    <a:pt x="1463344" y="0"/>
                  </a:cubicBezTo>
                  <a:cubicBezTo>
                    <a:pt x="1674454" y="-54184"/>
                    <a:pt x="1775312" y="26971"/>
                    <a:pt x="2008998" y="0"/>
                  </a:cubicBezTo>
                  <a:cubicBezTo>
                    <a:pt x="2242684" y="-26971"/>
                    <a:pt x="2247490" y="34669"/>
                    <a:pt x="2480244" y="0"/>
                  </a:cubicBezTo>
                  <a:cubicBezTo>
                    <a:pt x="2525304" y="257717"/>
                    <a:pt x="2439629" y="346329"/>
                    <a:pt x="2480244" y="519766"/>
                  </a:cubicBezTo>
                  <a:cubicBezTo>
                    <a:pt x="2520859" y="693203"/>
                    <a:pt x="2472854" y="893013"/>
                    <a:pt x="2480244" y="1001030"/>
                  </a:cubicBezTo>
                  <a:cubicBezTo>
                    <a:pt x="2487634" y="1109047"/>
                    <a:pt x="2469758" y="1297731"/>
                    <a:pt x="2480244" y="1424543"/>
                  </a:cubicBezTo>
                  <a:cubicBezTo>
                    <a:pt x="2490730" y="1551355"/>
                    <a:pt x="2472609" y="1814122"/>
                    <a:pt x="2480244" y="1925058"/>
                  </a:cubicBezTo>
                  <a:cubicBezTo>
                    <a:pt x="2315969" y="1928012"/>
                    <a:pt x="2226750" y="1895294"/>
                    <a:pt x="2058603" y="1925058"/>
                  </a:cubicBezTo>
                  <a:cubicBezTo>
                    <a:pt x="1890456" y="1954822"/>
                    <a:pt x="1756861" y="1890028"/>
                    <a:pt x="1612159" y="1925058"/>
                  </a:cubicBezTo>
                  <a:cubicBezTo>
                    <a:pt x="1467457" y="1960088"/>
                    <a:pt x="1355662" y="1870220"/>
                    <a:pt x="1116110" y="1925058"/>
                  </a:cubicBezTo>
                  <a:cubicBezTo>
                    <a:pt x="876558" y="1979896"/>
                    <a:pt x="794662" y="1896325"/>
                    <a:pt x="694468" y="1925058"/>
                  </a:cubicBezTo>
                  <a:cubicBezTo>
                    <a:pt x="594274" y="1953791"/>
                    <a:pt x="156138" y="1904051"/>
                    <a:pt x="0" y="1925058"/>
                  </a:cubicBezTo>
                  <a:cubicBezTo>
                    <a:pt x="-39929" y="1778371"/>
                    <a:pt x="36688" y="1682080"/>
                    <a:pt x="0" y="1463044"/>
                  </a:cubicBezTo>
                  <a:cubicBezTo>
                    <a:pt x="-36688" y="1244008"/>
                    <a:pt x="5257" y="1212966"/>
                    <a:pt x="0" y="1001030"/>
                  </a:cubicBezTo>
                  <a:cubicBezTo>
                    <a:pt x="-5257" y="789094"/>
                    <a:pt x="31076" y="733785"/>
                    <a:pt x="0" y="481265"/>
                  </a:cubicBezTo>
                  <a:cubicBezTo>
                    <a:pt x="-31076" y="228745"/>
                    <a:pt x="35588" y="209418"/>
                    <a:pt x="0" y="0"/>
                  </a:cubicBezTo>
                  <a:close/>
                </a:path>
              </a:pathLst>
            </a:custGeom>
            <a:solidFill>
              <a:srgbClr val="BFE4FF">
                <a:alpha val="50196"/>
              </a:srgbClr>
            </a:solidFill>
            <a:ln>
              <a:prstDash val="sysDot"/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635A8190-20FD-6F83-1F48-A238EA7DCD25}"/>
                </a:ext>
              </a:extLst>
            </p:cNvPr>
            <p:cNvSpPr/>
            <p:nvPr/>
          </p:nvSpPr>
          <p:spPr>
            <a:xfrm>
              <a:off x="2233114" y="192624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7777EFC6-C068-C512-D2FE-D4B82AAAE8FE}"/>
                </a:ext>
              </a:extLst>
            </p:cNvPr>
            <p:cNvSpPr/>
            <p:nvPr/>
          </p:nvSpPr>
          <p:spPr>
            <a:xfrm>
              <a:off x="2358072" y="204704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955A19AE-E69E-EE68-023A-B053A3D13978}"/>
                </a:ext>
              </a:extLst>
            </p:cNvPr>
            <p:cNvSpPr/>
            <p:nvPr/>
          </p:nvSpPr>
          <p:spPr>
            <a:xfrm>
              <a:off x="2425508" y="217693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00385705-8EFE-E2F8-F795-D3AE2B7B81A2}"/>
                </a:ext>
              </a:extLst>
            </p:cNvPr>
            <p:cNvSpPr/>
            <p:nvPr/>
          </p:nvSpPr>
          <p:spPr>
            <a:xfrm>
              <a:off x="1902600" y="206669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A0BF026-A121-0FE7-58A7-217C905A70EB}"/>
                </a:ext>
              </a:extLst>
            </p:cNvPr>
            <p:cNvSpPr/>
            <p:nvPr/>
          </p:nvSpPr>
          <p:spPr>
            <a:xfrm>
              <a:off x="2063662" y="245115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0DF18417-A3B5-4CA4-7C8C-685D7BAADC18}"/>
                </a:ext>
              </a:extLst>
            </p:cNvPr>
            <p:cNvSpPr/>
            <p:nvPr/>
          </p:nvSpPr>
          <p:spPr>
            <a:xfrm>
              <a:off x="2232986" y="2512501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F2A0FD8C-622B-A4E4-87A3-20BBF6CBCF76}"/>
                </a:ext>
              </a:extLst>
            </p:cNvPr>
            <p:cNvSpPr/>
            <p:nvPr/>
          </p:nvSpPr>
          <p:spPr>
            <a:xfrm>
              <a:off x="2082281" y="2088053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2AF079A9-EA82-EB47-4E4F-326343DEDBEC}"/>
                </a:ext>
              </a:extLst>
            </p:cNvPr>
            <p:cNvSpPr/>
            <p:nvPr/>
          </p:nvSpPr>
          <p:spPr>
            <a:xfrm>
              <a:off x="2179457" y="225216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64ACACE3-200C-31EE-D3A2-AB75DC15942C}"/>
                </a:ext>
              </a:extLst>
            </p:cNvPr>
            <p:cNvSpPr/>
            <p:nvPr/>
          </p:nvSpPr>
          <p:spPr>
            <a:xfrm>
              <a:off x="2351113" y="237146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AF31A8-B294-DAAE-2984-F368B618221F}"/>
                </a:ext>
              </a:extLst>
            </p:cNvPr>
            <p:cNvSpPr/>
            <p:nvPr/>
          </p:nvSpPr>
          <p:spPr>
            <a:xfrm>
              <a:off x="1899357" y="2645428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713EEC87-1CA8-CCDB-5960-5D730686C20E}"/>
                </a:ext>
              </a:extLst>
            </p:cNvPr>
            <p:cNvSpPr/>
            <p:nvPr/>
          </p:nvSpPr>
          <p:spPr>
            <a:xfrm>
              <a:off x="2134645" y="2723755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5F6839A0-445E-B1CF-3794-6EE79AED4A08}"/>
                </a:ext>
              </a:extLst>
            </p:cNvPr>
            <p:cNvSpPr/>
            <p:nvPr/>
          </p:nvSpPr>
          <p:spPr>
            <a:xfrm>
              <a:off x="1968771" y="2245376"/>
              <a:ext cx="100335" cy="124107"/>
            </a:xfrm>
            <a:prstGeom prst="ellips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6D1E11C-C096-C530-7989-85C9902F8930}"/>
                </a:ext>
              </a:extLst>
            </p:cNvPr>
            <p:cNvSpPr/>
            <p:nvPr/>
          </p:nvSpPr>
          <p:spPr>
            <a:xfrm>
              <a:off x="878681" y="1042988"/>
              <a:ext cx="451954" cy="1302427"/>
            </a:xfrm>
            <a:custGeom>
              <a:avLst/>
              <a:gdLst>
                <a:gd name="connsiteX0" fmla="*/ 0 w 451954"/>
                <a:gd name="connsiteY0" fmla="*/ 0 h 1302427"/>
                <a:gd name="connsiteX1" fmla="*/ 85725 w 451954"/>
                <a:gd name="connsiteY1" fmla="*/ 233362 h 1302427"/>
                <a:gd name="connsiteX2" fmla="*/ 147638 w 451954"/>
                <a:gd name="connsiteY2" fmla="*/ 378618 h 1302427"/>
                <a:gd name="connsiteX3" fmla="*/ 297657 w 451954"/>
                <a:gd name="connsiteY3" fmla="*/ 576262 h 1302427"/>
                <a:gd name="connsiteX4" fmla="*/ 440532 w 451954"/>
                <a:gd name="connsiteY4" fmla="*/ 764381 h 1302427"/>
                <a:gd name="connsiteX5" fmla="*/ 440532 w 451954"/>
                <a:gd name="connsiteY5" fmla="*/ 1290637 h 1302427"/>
                <a:gd name="connsiteX6" fmla="*/ 419100 w 451954"/>
                <a:gd name="connsiteY6" fmla="*/ 1143000 h 130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954" h="1302427">
                  <a:moveTo>
                    <a:pt x="0" y="0"/>
                  </a:moveTo>
                  <a:cubicBezTo>
                    <a:pt x="30559" y="85129"/>
                    <a:pt x="61119" y="170259"/>
                    <a:pt x="85725" y="233362"/>
                  </a:cubicBezTo>
                  <a:cubicBezTo>
                    <a:pt x="110331" y="296465"/>
                    <a:pt x="112316" y="321468"/>
                    <a:pt x="147638" y="378618"/>
                  </a:cubicBezTo>
                  <a:cubicBezTo>
                    <a:pt x="182960" y="435768"/>
                    <a:pt x="297657" y="576262"/>
                    <a:pt x="297657" y="576262"/>
                  </a:cubicBezTo>
                  <a:cubicBezTo>
                    <a:pt x="346473" y="640556"/>
                    <a:pt x="416720" y="645319"/>
                    <a:pt x="440532" y="764381"/>
                  </a:cubicBezTo>
                  <a:cubicBezTo>
                    <a:pt x="464344" y="883443"/>
                    <a:pt x="444104" y="1227534"/>
                    <a:pt x="440532" y="1290637"/>
                  </a:cubicBezTo>
                  <a:cubicBezTo>
                    <a:pt x="436960" y="1353740"/>
                    <a:pt x="419100" y="1143000"/>
                    <a:pt x="419100" y="11430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5040DF7-FC4C-4D49-E082-D9E6D42837C8}"/>
                </a:ext>
              </a:extLst>
            </p:cNvPr>
            <p:cNvSpPr/>
            <p:nvPr/>
          </p:nvSpPr>
          <p:spPr>
            <a:xfrm>
              <a:off x="1743075" y="540544"/>
              <a:ext cx="1314450" cy="871671"/>
            </a:xfrm>
            <a:custGeom>
              <a:avLst/>
              <a:gdLst>
                <a:gd name="connsiteX0" fmla="*/ 0 w 1314450"/>
                <a:gd name="connsiteY0" fmla="*/ 0 h 871671"/>
                <a:gd name="connsiteX1" fmla="*/ 230981 w 1314450"/>
                <a:gd name="connsiteY1" fmla="*/ 159544 h 871671"/>
                <a:gd name="connsiteX2" fmla="*/ 416719 w 1314450"/>
                <a:gd name="connsiteY2" fmla="*/ 235744 h 871671"/>
                <a:gd name="connsiteX3" fmla="*/ 676275 w 1314450"/>
                <a:gd name="connsiteY3" fmla="*/ 371475 h 871671"/>
                <a:gd name="connsiteX4" fmla="*/ 1104900 w 1314450"/>
                <a:gd name="connsiteY4" fmla="*/ 397669 h 871671"/>
                <a:gd name="connsiteX5" fmla="*/ 1235869 w 1314450"/>
                <a:gd name="connsiteY5" fmla="*/ 866775 h 871671"/>
                <a:gd name="connsiteX6" fmla="*/ 1314450 w 1314450"/>
                <a:gd name="connsiteY6" fmla="*/ 642937 h 87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450" h="871671">
                  <a:moveTo>
                    <a:pt x="0" y="0"/>
                  </a:moveTo>
                  <a:cubicBezTo>
                    <a:pt x="80764" y="60126"/>
                    <a:pt x="161528" y="120253"/>
                    <a:pt x="230981" y="159544"/>
                  </a:cubicBezTo>
                  <a:cubicBezTo>
                    <a:pt x="300434" y="198835"/>
                    <a:pt x="342503" y="200422"/>
                    <a:pt x="416719" y="235744"/>
                  </a:cubicBezTo>
                  <a:cubicBezTo>
                    <a:pt x="490935" y="271066"/>
                    <a:pt x="561578" y="344488"/>
                    <a:pt x="676275" y="371475"/>
                  </a:cubicBezTo>
                  <a:cubicBezTo>
                    <a:pt x="790972" y="398462"/>
                    <a:pt x="1011634" y="315119"/>
                    <a:pt x="1104900" y="397669"/>
                  </a:cubicBezTo>
                  <a:cubicBezTo>
                    <a:pt x="1198166" y="480219"/>
                    <a:pt x="1200944" y="825897"/>
                    <a:pt x="1235869" y="866775"/>
                  </a:cubicBezTo>
                  <a:cubicBezTo>
                    <a:pt x="1270794" y="907653"/>
                    <a:pt x="1301353" y="680243"/>
                    <a:pt x="1314450" y="6429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D99352B-CAF7-EC02-7528-BDCE9E1E16B0}"/>
                </a:ext>
              </a:extLst>
            </p:cNvPr>
            <p:cNvSpPr/>
            <p:nvPr/>
          </p:nvSpPr>
          <p:spPr>
            <a:xfrm>
              <a:off x="892969" y="2281238"/>
              <a:ext cx="411691" cy="1457325"/>
            </a:xfrm>
            <a:custGeom>
              <a:avLst/>
              <a:gdLst>
                <a:gd name="connsiteX0" fmla="*/ 0 w 411691"/>
                <a:gd name="connsiteY0" fmla="*/ 0 h 1457325"/>
                <a:gd name="connsiteX1" fmla="*/ 73819 w 411691"/>
                <a:gd name="connsiteY1" fmla="*/ 276225 h 1457325"/>
                <a:gd name="connsiteX2" fmla="*/ 140494 w 411691"/>
                <a:gd name="connsiteY2" fmla="*/ 457200 h 1457325"/>
                <a:gd name="connsiteX3" fmla="*/ 278606 w 411691"/>
                <a:gd name="connsiteY3" fmla="*/ 607218 h 1457325"/>
                <a:gd name="connsiteX4" fmla="*/ 402431 w 411691"/>
                <a:gd name="connsiteY4" fmla="*/ 883443 h 1457325"/>
                <a:gd name="connsiteX5" fmla="*/ 402431 w 411691"/>
                <a:gd name="connsiteY5" fmla="*/ 1057275 h 1457325"/>
                <a:gd name="connsiteX6" fmla="*/ 400050 w 411691"/>
                <a:gd name="connsiteY6" fmla="*/ 1457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691" h="1457325">
                  <a:moveTo>
                    <a:pt x="0" y="0"/>
                  </a:moveTo>
                  <a:cubicBezTo>
                    <a:pt x="25201" y="100012"/>
                    <a:pt x="50403" y="200025"/>
                    <a:pt x="73819" y="276225"/>
                  </a:cubicBezTo>
                  <a:cubicBezTo>
                    <a:pt x="97235" y="352425"/>
                    <a:pt x="106363" y="402035"/>
                    <a:pt x="140494" y="457200"/>
                  </a:cubicBezTo>
                  <a:cubicBezTo>
                    <a:pt x="174625" y="512365"/>
                    <a:pt x="234950" y="536178"/>
                    <a:pt x="278606" y="607218"/>
                  </a:cubicBezTo>
                  <a:cubicBezTo>
                    <a:pt x="322262" y="678259"/>
                    <a:pt x="381794" y="808434"/>
                    <a:pt x="402431" y="883443"/>
                  </a:cubicBezTo>
                  <a:cubicBezTo>
                    <a:pt x="423068" y="958452"/>
                    <a:pt x="402828" y="961628"/>
                    <a:pt x="402431" y="1057275"/>
                  </a:cubicBezTo>
                  <a:cubicBezTo>
                    <a:pt x="402034" y="1152922"/>
                    <a:pt x="402828" y="1400572"/>
                    <a:pt x="400050" y="14573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366ED8B2-F537-F29B-63BD-89E80F868EEA}"/>
                </a:ext>
              </a:extLst>
            </p:cNvPr>
            <p:cNvCxnSpPr>
              <a:cxnSpLocks/>
            </p:cNvCxnSpPr>
            <p:nvPr/>
          </p:nvCxnSpPr>
          <p:spPr>
            <a:xfrm>
              <a:off x="430067" y="2518216"/>
              <a:ext cx="457803" cy="1110983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9" name="TextBox 628">
                  <a:extLst>
                    <a:ext uri="{FF2B5EF4-FFF2-40B4-BE49-F238E27FC236}">
                      <a16:creationId xmlns:a16="http://schemas.microsoft.com/office/drawing/2014/main" id="{21157BDF-4391-6856-1B23-43C735806AEE}"/>
                    </a:ext>
                  </a:extLst>
                </p:cNvPr>
                <p:cNvSpPr txBox="1"/>
                <p:nvPr/>
              </p:nvSpPr>
              <p:spPr>
                <a:xfrm>
                  <a:off x="327715" y="2948169"/>
                  <a:ext cx="2616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altLang="zh-CN" sz="3200" b="0" dirty="0"/>
                </a:p>
              </p:txBody>
            </p:sp>
          </mc:Choice>
          <mc:Fallback xmlns="">
            <p:sp>
              <p:nvSpPr>
                <p:cNvPr id="629" name="TextBox 628">
                  <a:extLst>
                    <a:ext uri="{FF2B5EF4-FFF2-40B4-BE49-F238E27FC236}">
                      <a16:creationId xmlns:a16="http://schemas.microsoft.com/office/drawing/2014/main" id="{21157BDF-4391-6856-1B23-43C735806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15" y="2948169"/>
                  <a:ext cx="261674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1" name="椭圆 17">
            <a:extLst>
              <a:ext uri="{FF2B5EF4-FFF2-40B4-BE49-F238E27FC236}">
                <a16:creationId xmlns:a16="http://schemas.microsoft.com/office/drawing/2014/main" id="{7E5EC146-006A-06D3-7EA6-51F11D0100CB}"/>
              </a:ext>
            </a:extLst>
          </p:cNvPr>
          <p:cNvSpPr/>
          <p:nvPr/>
        </p:nvSpPr>
        <p:spPr>
          <a:xfrm>
            <a:off x="335028" y="772959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2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7913DDA1-54D8-7F20-46C5-B78932DBA195}"/>
                  </a:ext>
                </a:extLst>
              </p:cNvPr>
              <p:cNvSpPr txBox="1"/>
              <p:nvPr/>
            </p:nvSpPr>
            <p:spPr>
              <a:xfrm>
                <a:off x="6519862" y="2200275"/>
                <a:ext cx="4776788" cy="4062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与耗散决定“方向”。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  <a:p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决定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色块“边界”。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通过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与耗散得到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b="1" dirty="0"/>
              </a:p>
              <a:p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或耗散减小带来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减少或消失。</a:t>
                </a:r>
                <a:endParaRPr lang="en-US" altLang="zh-CN" sz="2400" b="1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7913DDA1-54D8-7F20-46C5-B78932DB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62" y="2200275"/>
                <a:ext cx="4776788" cy="4062651"/>
              </a:xfrm>
              <a:prstGeom prst="rect">
                <a:avLst/>
              </a:prstGeom>
              <a:blipFill>
                <a:blip r:embed="rId3"/>
                <a:stretch>
                  <a:fillRect l="-2299" t="-2252" r="-2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989D5D6F-455E-2955-DC01-4615FA9DB51E}"/>
              </a:ext>
            </a:extLst>
          </p:cNvPr>
          <p:cNvCxnSpPr>
            <a:cxnSpLocks/>
          </p:cNvCxnSpPr>
          <p:nvPr/>
        </p:nvCxnSpPr>
        <p:spPr>
          <a:xfrm flipH="1" flipV="1">
            <a:off x="4295775" y="638175"/>
            <a:ext cx="1800225" cy="71362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6E48-3E13-3216-CE78-B4876D39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5230F467-A1CC-746A-8ECC-3CB373EDE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36" r="1129" b="1562"/>
          <a:stretch/>
        </p:blipFill>
        <p:spPr>
          <a:xfrm>
            <a:off x="0" y="495300"/>
            <a:ext cx="6979706" cy="573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7BB43-179A-0683-A2CD-CFB9FEBEAF0F}"/>
              </a:ext>
            </a:extLst>
          </p:cNvPr>
          <p:cNvSpPr txBox="1"/>
          <p:nvPr/>
        </p:nvSpPr>
        <p:spPr>
          <a:xfrm>
            <a:off x="7196138" y="985838"/>
            <a:ext cx="4776788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sz="2400" b="1" dirty="0"/>
          </a:p>
          <a:p>
            <a:r>
              <a:rPr lang="zh-CN" altLang="en-US" sz="2400" b="1" dirty="0"/>
              <a:t>“色块”中一点运动过程中会速度为零。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速度为零后进行的运动与在这一点开始的运动相同。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此点速度为零后相当于“进入”一个新的点的运动，新点一定在色块内。</a:t>
            </a:r>
            <a:endParaRPr lang="en-US" altLang="zh-CN" sz="2400" b="1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A4DB6929-1B24-5141-0EE4-636D251B2358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53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234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C8CE-5AD2-A397-2B13-494CA510B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08D83-2D48-0909-98AF-4E588D8CC6C6}"/>
              </a:ext>
            </a:extLst>
          </p:cNvPr>
          <p:cNvSpPr/>
          <p:nvPr/>
        </p:nvSpPr>
        <p:spPr>
          <a:xfrm>
            <a:off x="2162175" y="2174080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D7A03-359A-05E9-478D-3D2CFB4A4693}"/>
              </a:ext>
            </a:extLst>
          </p:cNvPr>
          <p:cNvSpPr/>
          <p:nvPr/>
        </p:nvSpPr>
        <p:spPr>
          <a:xfrm>
            <a:off x="4405313" y="1940719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4BB79-6C9C-BB72-056F-53DECB386944}"/>
              </a:ext>
            </a:extLst>
          </p:cNvPr>
          <p:cNvSpPr/>
          <p:nvPr/>
        </p:nvSpPr>
        <p:spPr>
          <a:xfrm>
            <a:off x="3505200" y="2802730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27792-C3CF-1F29-F6DF-8287391D170B}"/>
              </a:ext>
            </a:extLst>
          </p:cNvPr>
          <p:cNvSpPr/>
          <p:nvPr/>
        </p:nvSpPr>
        <p:spPr>
          <a:xfrm>
            <a:off x="2864644" y="4083842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216B3-B644-EDA4-A1AD-43A5E562413A}"/>
              </a:ext>
            </a:extLst>
          </p:cNvPr>
          <p:cNvSpPr/>
          <p:nvPr/>
        </p:nvSpPr>
        <p:spPr>
          <a:xfrm>
            <a:off x="2719388" y="3529013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5B650-C011-0643-7B63-9CF1ED2BBD6A}"/>
              </a:ext>
            </a:extLst>
          </p:cNvPr>
          <p:cNvSpPr/>
          <p:nvPr/>
        </p:nvSpPr>
        <p:spPr>
          <a:xfrm>
            <a:off x="3205162" y="2197893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81B15-2454-CB0C-9181-E950F4035710}"/>
              </a:ext>
            </a:extLst>
          </p:cNvPr>
          <p:cNvSpPr/>
          <p:nvPr/>
        </p:nvSpPr>
        <p:spPr>
          <a:xfrm>
            <a:off x="4310063" y="2938461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13902C-7FA6-5673-506B-34B944586F25}"/>
              </a:ext>
            </a:extLst>
          </p:cNvPr>
          <p:cNvSpPr/>
          <p:nvPr/>
        </p:nvSpPr>
        <p:spPr>
          <a:xfrm>
            <a:off x="4424364" y="4291011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615AE8B-0AEC-2615-6CBD-8D5ACF360A52}"/>
              </a:ext>
            </a:extLst>
          </p:cNvPr>
          <p:cNvSpPr/>
          <p:nvPr/>
        </p:nvSpPr>
        <p:spPr>
          <a:xfrm rot="4983041" flipH="1">
            <a:off x="3598890" y="1502153"/>
            <a:ext cx="149658" cy="1359821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A5C9AAA-D2AA-1DB6-67D7-B507D16B8873}"/>
              </a:ext>
            </a:extLst>
          </p:cNvPr>
          <p:cNvSpPr/>
          <p:nvPr/>
        </p:nvSpPr>
        <p:spPr>
          <a:xfrm rot="19060953">
            <a:off x="3908398" y="3644249"/>
            <a:ext cx="149123" cy="1090912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E7E927E-8EEB-762D-2BAC-8AC1E07CD372}"/>
              </a:ext>
            </a:extLst>
          </p:cNvPr>
          <p:cNvSpPr/>
          <p:nvPr/>
        </p:nvSpPr>
        <p:spPr>
          <a:xfrm rot="10122722">
            <a:off x="4690528" y="3358267"/>
            <a:ext cx="148491" cy="927276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84CF2D4-62B5-4A74-770A-3D0B0A95D897}"/>
              </a:ext>
            </a:extLst>
          </p:cNvPr>
          <p:cNvSpPr/>
          <p:nvPr/>
        </p:nvSpPr>
        <p:spPr>
          <a:xfrm rot="7930523">
            <a:off x="4286410" y="2252168"/>
            <a:ext cx="147203" cy="755299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981C43-B5CA-C882-E9D8-B7903B2B6328}"/>
              </a:ext>
            </a:extLst>
          </p:cNvPr>
          <p:cNvSpPr/>
          <p:nvPr/>
        </p:nvSpPr>
        <p:spPr>
          <a:xfrm rot="11588096">
            <a:off x="3758802" y="3256753"/>
            <a:ext cx="140008" cy="987416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C70DBD3-DB8F-3C12-FD20-6817ECE0FA93}"/>
              </a:ext>
            </a:extLst>
          </p:cNvPr>
          <p:cNvSpPr/>
          <p:nvPr/>
        </p:nvSpPr>
        <p:spPr>
          <a:xfrm rot="14523383">
            <a:off x="4296557" y="2145266"/>
            <a:ext cx="106942" cy="871705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770E2D-BE21-30FA-B92A-89C1C71757E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54</a:t>
            </a:fld>
            <a:endParaRPr kumimoji="1" lang="zh-CN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58CC8-7814-F0B8-D14E-13CE6B6A17F4}"/>
              </a:ext>
            </a:extLst>
          </p:cNvPr>
          <p:cNvSpPr txBox="1"/>
          <p:nvPr/>
        </p:nvSpPr>
        <p:spPr>
          <a:xfrm>
            <a:off x="6710364" y="3012280"/>
            <a:ext cx="387191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/>
              <a:t>空间中有一些色块。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754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A665-18F4-7C0C-C8AD-7DADAD8F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4556C1-3EAB-92EB-427E-DA9890E09A0E}"/>
              </a:ext>
            </a:extLst>
          </p:cNvPr>
          <p:cNvSpPr/>
          <p:nvPr/>
        </p:nvSpPr>
        <p:spPr>
          <a:xfrm>
            <a:off x="8895158" y="1462859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C4195A-9C63-1BCE-75F5-F66A83E2C219}"/>
              </a:ext>
            </a:extLst>
          </p:cNvPr>
          <p:cNvSpPr/>
          <p:nvPr/>
        </p:nvSpPr>
        <p:spPr>
          <a:xfrm>
            <a:off x="6229349" y="1462859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CFBD0-D37E-AB06-BDF9-3A268148A382}"/>
              </a:ext>
            </a:extLst>
          </p:cNvPr>
          <p:cNvSpPr/>
          <p:nvPr/>
        </p:nvSpPr>
        <p:spPr>
          <a:xfrm>
            <a:off x="3563540" y="1462859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7112E3-B902-3C60-1196-2BEC30F08B74}"/>
              </a:ext>
            </a:extLst>
          </p:cNvPr>
          <p:cNvSpPr/>
          <p:nvPr/>
        </p:nvSpPr>
        <p:spPr>
          <a:xfrm>
            <a:off x="1028700" y="1462859"/>
            <a:ext cx="804863" cy="414338"/>
          </a:xfrm>
          <a:prstGeom prst="rect">
            <a:avLst/>
          </a:prstGeom>
          <a:solidFill>
            <a:srgbClr val="0000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AED02-BC3B-7727-ABA0-7EFB2BD0FCD6}"/>
              </a:ext>
            </a:extLst>
          </p:cNvPr>
          <p:cNvSpPr/>
          <p:nvPr/>
        </p:nvSpPr>
        <p:spPr>
          <a:xfrm>
            <a:off x="1028700" y="4924423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1C38D-AC7F-DCE5-D0F3-3480EDFD328D}"/>
              </a:ext>
            </a:extLst>
          </p:cNvPr>
          <p:cNvSpPr/>
          <p:nvPr/>
        </p:nvSpPr>
        <p:spPr>
          <a:xfrm>
            <a:off x="8895157" y="4924422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525EA-3761-7DB9-1987-98AA71BCC687}"/>
              </a:ext>
            </a:extLst>
          </p:cNvPr>
          <p:cNvSpPr/>
          <p:nvPr/>
        </p:nvSpPr>
        <p:spPr>
          <a:xfrm>
            <a:off x="6229349" y="4924422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7E415-9652-D404-B8FD-961EA6CC0D63}"/>
              </a:ext>
            </a:extLst>
          </p:cNvPr>
          <p:cNvSpPr/>
          <p:nvPr/>
        </p:nvSpPr>
        <p:spPr>
          <a:xfrm>
            <a:off x="3563540" y="4924422"/>
            <a:ext cx="804863" cy="41433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4418D4D-848F-8AE3-B360-FF8CEB01E62A}"/>
              </a:ext>
            </a:extLst>
          </p:cNvPr>
          <p:cNvSpPr/>
          <p:nvPr/>
        </p:nvSpPr>
        <p:spPr>
          <a:xfrm rot="16200000" flipH="1">
            <a:off x="7894679" y="1176320"/>
            <a:ext cx="140011" cy="987417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6519660-C6AD-9383-A7E0-A6A1AD001EBF}"/>
              </a:ext>
            </a:extLst>
          </p:cNvPr>
          <p:cNvSpPr/>
          <p:nvPr/>
        </p:nvSpPr>
        <p:spPr>
          <a:xfrm rot="16200000">
            <a:off x="2628544" y="4637881"/>
            <a:ext cx="140009" cy="987418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211BF4-2846-E742-9D4E-377FF4C2C611}"/>
              </a:ext>
            </a:extLst>
          </p:cNvPr>
          <p:cNvSpPr/>
          <p:nvPr/>
        </p:nvSpPr>
        <p:spPr>
          <a:xfrm rot="16200000" flipH="1">
            <a:off x="5226189" y="4640564"/>
            <a:ext cx="140011" cy="982053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BCFB1B9-BA49-4587-259D-5275F1FCB456}"/>
              </a:ext>
            </a:extLst>
          </p:cNvPr>
          <p:cNvSpPr/>
          <p:nvPr/>
        </p:nvSpPr>
        <p:spPr>
          <a:xfrm rot="16200000">
            <a:off x="7894679" y="4637881"/>
            <a:ext cx="140011" cy="987416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FCA4273-603B-5622-254F-A23CBB5EED55}"/>
              </a:ext>
            </a:extLst>
          </p:cNvPr>
          <p:cNvSpPr/>
          <p:nvPr/>
        </p:nvSpPr>
        <p:spPr>
          <a:xfrm rot="16200000">
            <a:off x="2628547" y="1176320"/>
            <a:ext cx="140008" cy="987416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9EC8AC9-797A-5B0C-6DE4-CDCBF9431532}"/>
              </a:ext>
            </a:extLst>
          </p:cNvPr>
          <p:cNvSpPr/>
          <p:nvPr/>
        </p:nvSpPr>
        <p:spPr>
          <a:xfrm rot="16200000">
            <a:off x="5228872" y="1176321"/>
            <a:ext cx="140008" cy="987415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1749F41-00B4-AFCC-1DAB-99A1358B0571}"/>
              </a:ext>
            </a:extLst>
          </p:cNvPr>
          <p:cNvSpPr/>
          <p:nvPr/>
        </p:nvSpPr>
        <p:spPr>
          <a:xfrm>
            <a:off x="5247922" y="1877197"/>
            <a:ext cx="105128" cy="651691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A6131F9-67D2-1E50-BA26-9A68FFA152F8}"/>
              </a:ext>
            </a:extLst>
          </p:cNvPr>
          <p:cNvSpPr/>
          <p:nvPr/>
        </p:nvSpPr>
        <p:spPr>
          <a:xfrm flipV="1">
            <a:off x="5243630" y="4272729"/>
            <a:ext cx="105128" cy="651691"/>
          </a:xfrm>
          <a:prstGeom prst="downArrow">
            <a:avLst>
              <a:gd name="adj1" fmla="val 19919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65227-7102-F9D1-9F5A-6A6046A17375}"/>
              </a:ext>
            </a:extLst>
          </p:cNvPr>
          <p:cNvSpPr txBox="1"/>
          <p:nvPr/>
        </p:nvSpPr>
        <p:spPr>
          <a:xfrm>
            <a:off x="285751" y="2777010"/>
            <a:ext cx="1204436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/>
              <a:t>由于初始为“色块”，结果可测，其路径上所有静点皆可测，故途径静点皆在“色块”。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空间运动中的能量损耗使点在不同“色块”中单向转化。</a:t>
            </a:r>
            <a:endParaRPr lang="en-US" altLang="zh-CN" sz="2400" b="1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4D003BB9-7F3F-746F-E35E-43E05DBD957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55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685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B2E3F-1095-75C5-ECA6-9E8030EF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9D188CA4-6B2A-FEBC-A6F3-AD382AEE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36" r="1129" b="1562"/>
          <a:stretch/>
        </p:blipFill>
        <p:spPr>
          <a:xfrm>
            <a:off x="2833687" y="561975"/>
            <a:ext cx="6979706" cy="573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8F328-E4CA-D8D2-2AB3-03BE55BA9359}"/>
              </a:ext>
            </a:extLst>
          </p:cNvPr>
          <p:cNvSpPr/>
          <p:nvPr/>
        </p:nvSpPr>
        <p:spPr>
          <a:xfrm>
            <a:off x="5289211" y="2126644"/>
            <a:ext cx="1407559" cy="2152435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193FD-FAF0-2782-1AC3-5588CF9BFE1B}"/>
              </a:ext>
            </a:extLst>
          </p:cNvPr>
          <p:cNvSpPr/>
          <p:nvPr/>
        </p:nvSpPr>
        <p:spPr>
          <a:xfrm>
            <a:off x="5289211" y="561975"/>
            <a:ext cx="1407559" cy="156466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C80BD-EC1C-7C68-9A6D-E96898472C78}"/>
              </a:ext>
            </a:extLst>
          </p:cNvPr>
          <p:cNvSpPr/>
          <p:nvPr/>
        </p:nvSpPr>
        <p:spPr>
          <a:xfrm>
            <a:off x="6696770" y="2126644"/>
            <a:ext cx="1946953" cy="2152435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18B518-7BE0-BD5D-29B6-616C11FFDF45}"/>
              </a:ext>
            </a:extLst>
          </p:cNvPr>
          <p:cNvSpPr/>
          <p:nvPr/>
        </p:nvSpPr>
        <p:spPr>
          <a:xfrm>
            <a:off x="6696770" y="561975"/>
            <a:ext cx="1946954" cy="156466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B34A4BD9-1AE9-45E7-2E32-24A41FEF8CB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652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6B21-73FC-30E3-E2C2-A0C8AD46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304C596B-51DF-4F9D-9A2B-0FA8CEEF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1" t="32525" r="45391" b="36079"/>
          <a:stretch/>
        </p:blipFill>
        <p:spPr>
          <a:xfrm>
            <a:off x="1271752" y="1035270"/>
            <a:ext cx="3058510" cy="46087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3A8017-B753-6A49-5D75-3284A43C4373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D788BB7-F9BE-B8A0-F98A-E9FB3242DD81}"/>
                </a:ext>
              </a:extLst>
            </p:cNvPr>
            <p:cNvGrpSpPr/>
            <p:nvPr/>
          </p:nvGrpSpPr>
          <p:grpSpPr>
            <a:xfrm>
              <a:off x="4723972" y="1182826"/>
              <a:ext cx="6474860" cy="4255948"/>
              <a:chOff x="4723972" y="1182826"/>
              <a:chExt cx="6474860" cy="425594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8293470-6C86-3DD6-04D3-EDD304B2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972" y="1182826"/>
                <a:ext cx="6474860" cy="4255948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778459C-8450-C6CA-CDF0-21478DA6A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245" y="1453793"/>
                <a:ext cx="0" cy="3508625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DE78323-0355-A7F6-BD54-6465F84EE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3310800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E476B50-B595-8782-87A0-D3FF92325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5" y="2113521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3271206-B6DA-D9DA-2870-A450C63AA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508333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0E97931-D5B3-57FC-42B0-129273F3D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910108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4BB2C2-C469-6E9F-7480-6E880F44A5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4" y="1714542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04965D-2E14-B162-CF40-55420C3C09FD}"/>
                </a:ext>
              </a:extLst>
            </p:cNvPr>
            <p:cNvGrpSpPr/>
            <p:nvPr/>
          </p:nvGrpSpPr>
          <p:grpSpPr>
            <a:xfrm>
              <a:off x="5468592" y="1706733"/>
              <a:ext cx="5641328" cy="3508256"/>
              <a:chOff x="5468592" y="1706733"/>
              <a:chExt cx="5641328" cy="350825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7906D53-95DA-EFAF-1CE3-DAEC6E6A05B2}"/>
                  </a:ext>
                </a:extLst>
              </p:cNvPr>
              <p:cNvSpPr/>
              <p:nvPr/>
            </p:nvSpPr>
            <p:spPr>
              <a:xfrm>
                <a:off x="8295523" y="2901543"/>
                <a:ext cx="2814397" cy="408653"/>
              </a:xfrm>
              <a:prstGeom prst="rect">
                <a:avLst/>
              </a:prstGeom>
              <a:solidFill>
                <a:srgbClr val="00004C">
                  <a:alpha val="20000"/>
                </a:srgbClr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BB6DD4C-5EE1-A19A-D5B7-04299AB8D386}"/>
                  </a:ext>
                </a:extLst>
              </p:cNvPr>
              <p:cNvSpPr/>
              <p:nvPr/>
            </p:nvSpPr>
            <p:spPr>
              <a:xfrm>
                <a:off x="5471415" y="2507090"/>
                <a:ext cx="2814397" cy="408653"/>
              </a:xfrm>
              <a:prstGeom prst="rect">
                <a:avLst/>
              </a:prstGeom>
              <a:solidFill>
                <a:srgbClr val="00004C">
                  <a:alpha val="20000"/>
                </a:srgbClr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55CB6A6-E38D-2F3B-76CF-F2B58057F6AC}"/>
                  </a:ext>
                </a:extLst>
              </p:cNvPr>
              <p:cNvSpPr/>
              <p:nvPr/>
            </p:nvSpPr>
            <p:spPr>
              <a:xfrm>
                <a:off x="8286951" y="2111488"/>
                <a:ext cx="2814397" cy="408653"/>
              </a:xfrm>
              <a:prstGeom prst="rect">
                <a:avLst/>
              </a:prstGeom>
              <a:solidFill>
                <a:srgbClr val="00004C">
                  <a:alpha val="20000"/>
                </a:srgbClr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CE18412-CE28-F050-7CA1-7214965D37B6}"/>
                  </a:ext>
                </a:extLst>
              </p:cNvPr>
              <p:cNvSpPr/>
              <p:nvPr/>
            </p:nvSpPr>
            <p:spPr>
              <a:xfrm>
                <a:off x="5476836" y="1706733"/>
                <a:ext cx="2814397" cy="408653"/>
              </a:xfrm>
              <a:prstGeom prst="rect">
                <a:avLst/>
              </a:prstGeom>
              <a:solidFill>
                <a:srgbClr val="00004C">
                  <a:alpha val="20000"/>
                </a:srgbClr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Arrow: Curved Up 70">
                <a:extLst>
                  <a:ext uri="{FF2B5EF4-FFF2-40B4-BE49-F238E27FC236}">
                    <a16:creationId xmlns:a16="http://schemas.microsoft.com/office/drawing/2014/main" id="{777175F7-AD9F-512F-23A1-9E4EE28DEE78}"/>
                  </a:ext>
                </a:extLst>
              </p:cNvPr>
              <p:cNvSpPr/>
              <p:nvPr/>
            </p:nvSpPr>
            <p:spPr>
              <a:xfrm flipH="1">
                <a:off x="5674167" y="4786371"/>
                <a:ext cx="638175" cy="428618"/>
              </a:xfrm>
              <a:prstGeom prst="curvedUpArrow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D5E234C-D8C7-5C00-9E3E-512329D9F190}"/>
                  </a:ext>
                </a:extLst>
              </p:cNvPr>
              <p:cNvSpPr/>
              <p:nvPr/>
            </p:nvSpPr>
            <p:spPr>
              <a:xfrm>
                <a:off x="8286951" y="1710797"/>
                <a:ext cx="2821969" cy="392734"/>
              </a:xfrm>
              <a:prstGeom prst="rect">
                <a:avLst/>
              </a:prstGeom>
              <a:solidFill>
                <a:srgbClr val="8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CEF5A0F-5963-5641-6151-83D0A81B1A31}"/>
                  </a:ext>
                </a:extLst>
              </p:cNvPr>
              <p:cNvSpPr/>
              <p:nvPr/>
            </p:nvSpPr>
            <p:spPr>
              <a:xfrm>
                <a:off x="5471416" y="2106186"/>
                <a:ext cx="2821969" cy="392734"/>
              </a:xfrm>
              <a:prstGeom prst="rect">
                <a:avLst/>
              </a:prstGeom>
              <a:solidFill>
                <a:srgbClr val="8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13D4E7F-4B70-2E38-4236-7574B46DBDC5}"/>
                  </a:ext>
                </a:extLst>
              </p:cNvPr>
              <p:cNvSpPr/>
              <p:nvPr/>
            </p:nvSpPr>
            <p:spPr>
              <a:xfrm>
                <a:off x="8286950" y="2512378"/>
                <a:ext cx="2821969" cy="392734"/>
              </a:xfrm>
              <a:prstGeom prst="rect">
                <a:avLst/>
              </a:prstGeom>
              <a:solidFill>
                <a:srgbClr val="8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EF154B6-826C-AAC9-D180-83E71DAA81E5}"/>
                  </a:ext>
                </a:extLst>
              </p:cNvPr>
              <p:cNvSpPr/>
              <p:nvPr/>
            </p:nvSpPr>
            <p:spPr>
              <a:xfrm>
                <a:off x="5473554" y="2907453"/>
                <a:ext cx="2821969" cy="392734"/>
              </a:xfrm>
              <a:prstGeom prst="rect">
                <a:avLst/>
              </a:prstGeom>
              <a:solidFill>
                <a:srgbClr val="8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Arrow: Down 84">
                <a:extLst>
                  <a:ext uri="{FF2B5EF4-FFF2-40B4-BE49-F238E27FC236}">
                    <a16:creationId xmlns:a16="http://schemas.microsoft.com/office/drawing/2014/main" id="{CA09AB21-2384-FFD7-F409-EFC46714C3B8}"/>
                  </a:ext>
                </a:extLst>
              </p:cNvPr>
              <p:cNvSpPr/>
              <p:nvPr/>
            </p:nvSpPr>
            <p:spPr>
              <a:xfrm rot="2539047" flipH="1">
                <a:off x="8191689" y="3105520"/>
                <a:ext cx="185571" cy="409656"/>
              </a:xfrm>
              <a:prstGeom prst="downArrow">
                <a:avLst>
                  <a:gd name="adj1" fmla="val 31703"/>
                  <a:gd name="adj2" fmla="val 5000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Arrow: Down 85">
                <a:extLst>
                  <a:ext uri="{FF2B5EF4-FFF2-40B4-BE49-F238E27FC236}">
                    <a16:creationId xmlns:a16="http://schemas.microsoft.com/office/drawing/2014/main" id="{2A2CE9CF-F1A1-2787-CDD6-E29E253CCAA2}"/>
                  </a:ext>
                </a:extLst>
              </p:cNvPr>
              <p:cNvSpPr/>
              <p:nvPr/>
            </p:nvSpPr>
            <p:spPr>
              <a:xfrm rot="2539047" flipH="1">
                <a:off x="8190204" y="2326150"/>
                <a:ext cx="185571" cy="409656"/>
              </a:xfrm>
              <a:prstGeom prst="downArrow">
                <a:avLst>
                  <a:gd name="adj1" fmla="val 31703"/>
                  <a:gd name="adj2" fmla="val 5000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Arrow: Down 86">
                <a:extLst>
                  <a:ext uri="{FF2B5EF4-FFF2-40B4-BE49-F238E27FC236}">
                    <a16:creationId xmlns:a16="http://schemas.microsoft.com/office/drawing/2014/main" id="{266848F3-6CE4-9D10-53C3-25B4688556CE}"/>
                  </a:ext>
                </a:extLst>
              </p:cNvPr>
              <p:cNvSpPr/>
              <p:nvPr/>
            </p:nvSpPr>
            <p:spPr>
              <a:xfrm rot="19060953">
                <a:off x="8206698" y="2701471"/>
                <a:ext cx="185571" cy="409656"/>
              </a:xfrm>
              <a:prstGeom prst="downArrow">
                <a:avLst>
                  <a:gd name="adj1" fmla="val 31703"/>
                  <a:gd name="adj2" fmla="val 5000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Arrow: Down 87">
                <a:extLst>
                  <a:ext uri="{FF2B5EF4-FFF2-40B4-BE49-F238E27FC236}">
                    <a16:creationId xmlns:a16="http://schemas.microsoft.com/office/drawing/2014/main" id="{B3469D89-2FAB-27BF-A2D8-2F20A40D8363}"/>
                  </a:ext>
                </a:extLst>
              </p:cNvPr>
              <p:cNvSpPr/>
              <p:nvPr/>
            </p:nvSpPr>
            <p:spPr>
              <a:xfrm rot="19060953">
                <a:off x="8206697" y="1900197"/>
                <a:ext cx="185571" cy="409656"/>
              </a:xfrm>
              <a:prstGeom prst="downArrow">
                <a:avLst>
                  <a:gd name="adj1" fmla="val 31703"/>
                  <a:gd name="adj2" fmla="val 5000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399D108-C499-8D73-22D4-EDE942D71F6D}"/>
                  </a:ext>
                </a:extLst>
              </p:cNvPr>
              <p:cNvSpPr/>
              <p:nvPr/>
            </p:nvSpPr>
            <p:spPr>
              <a:xfrm>
                <a:off x="5468592" y="3308657"/>
                <a:ext cx="2814397" cy="1651617"/>
              </a:xfrm>
              <a:prstGeom prst="rect">
                <a:avLst/>
              </a:prstGeom>
              <a:solidFill>
                <a:srgbClr val="00004C">
                  <a:alpha val="20000"/>
                </a:srgbClr>
              </a:solidFill>
              <a:ln>
                <a:solidFill>
                  <a:srgbClr val="000000">
                    <a:alpha val="3411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78A275E-16E5-C3FD-1036-CD210894CC3D}"/>
                  </a:ext>
                </a:extLst>
              </p:cNvPr>
              <p:cNvSpPr/>
              <p:nvPr/>
            </p:nvSpPr>
            <p:spPr>
              <a:xfrm>
                <a:off x="8286950" y="3313113"/>
                <a:ext cx="2821969" cy="1663698"/>
              </a:xfrm>
              <a:prstGeom prst="rect">
                <a:avLst/>
              </a:prstGeom>
              <a:solidFill>
                <a:srgbClr val="8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5B1A246-9768-81C4-8637-B736A1A244DD}"/>
                  </a:ext>
                </a:extLst>
              </p:cNvPr>
              <p:cNvSpPr/>
              <p:nvPr/>
            </p:nvSpPr>
            <p:spPr>
              <a:xfrm>
                <a:off x="5474836" y="3309426"/>
                <a:ext cx="5634085" cy="1667385"/>
              </a:xfrm>
              <a:prstGeom prst="rect">
                <a:avLst/>
              </a:prstGeom>
              <a:noFill/>
              <a:ln w="57150">
                <a:solidFill>
                  <a:srgbClr val="6BF5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595D895-67E5-D090-8C7D-6D627F4E391E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57</a:t>
            </a:fld>
            <a:endParaRPr kumimoji="1" lang="zh-CN" altLang="en-US" b="1" dirty="0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9E5576EB-F5EB-0BC5-7EE8-8EEC6F6DA7A0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称其为“初始情况”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08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1703B-A002-7BED-3152-93EAA024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E54E4978-810A-694C-BC39-7E44F24A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7" t="4936" r="45819" b="66901"/>
          <a:stretch/>
        </p:blipFill>
        <p:spPr>
          <a:xfrm>
            <a:off x="1042827" y="1035270"/>
            <a:ext cx="3377482" cy="463364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BF16CDC-E2D4-667E-2889-6BBB034E9C6B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F8F85DF-5C3E-13A9-70AC-3028DB3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D8B97C-3FA4-F502-8380-7F0CE75E304A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DCC378-C7A8-7F66-BBE0-C414179BE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D8536FC-95FB-C763-40A0-B80701D1B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2BD760D-BB52-F19B-B614-E8D033B54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8197AB-8D3F-80E0-0005-6AA4FA026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90BA7F8-3C56-87C6-97F9-41EE25D21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32E33-2D41-CF31-DDEE-9F528284EFAB}"/>
              </a:ext>
            </a:extLst>
          </p:cNvPr>
          <p:cNvSpPr/>
          <p:nvPr/>
        </p:nvSpPr>
        <p:spPr>
          <a:xfrm>
            <a:off x="8295523" y="290154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F15780-916D-4D71-8297-93DC9AA7B747}"/>
              </a:ext>
            </a:extLst>
          </p:cNvPr>
          <p:cNvSpPr/>
          <p:nvPr/>
        </p:nvSpPr>
        <p:spPr>
          <a:xfrm>
            <a:off x="5471415" y="250709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7D2D41-CE91-6440-FAE7-5D57A17549C1}"/>
              </a:ext>
            </a:extLst>
          </p:cNvPr>
          <p:cNvSpPr/>
          <p:nvPr/>
        </p:nvSpPr>
        <p:spPr>
          <a:xfrm>
            <a:off x="8286951" y="2111488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81F0D-345D-F444-EA86-D473436F871E}"/>
              </a:ext>
            </a:extLst>
          </p:cNvPr>
          <p:cNvSpPr/>
          <p:nvPr/>
        </p:nvSpPr>
        <p:spPr>
          <a:xfrm>
            <a:off x="5476836" y="170673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EB19FC6E-F0D3-A132-7379-2442825890EB}"/>
              </a:ext>
            </a:extLst>
          </p:cNvPr>
          <p:cNvSpPr/>
          <p:nvPr/>
        </p:nvSpPr>
        <p:spPr>
          <a:xfrm flipH="1">
            <a:off x="5674167" y="4786371"/>
            <a:ext cx="638175" cy="428618"/>
          </a:xfrm>
          <a:prstGeom prst="curved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30E8DF-2E0E-F231-77CC-89609D3FD9A5}"/>
              </a:ext>
            </a:extLst>
          </p:cNvPr>
          <p:cNvSpPr/>
          <p:nvPr/>
        </p:nvSpPr>
        <p:spPr>
          <a:xfrm>
            <a:off x="8286951" y="1710797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B88334-89EF-6C17-0C42-4B62CAA56F7F}"/>
              </a:ext>
            </a:extLst>
          </p:cNvPr>
          <p:cNvSpPr/>
          <p:nvPr/>
        </p:nvSpPr>
        <p:spPr>
          <a:xfrm>
            <a:off x="5471416" y="2106186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2DA5C9-4E81-C0A0-4214-BFE001167E15}"/>
              </a:ext>
            </a:extLst>
          </p:cNvPr>
          <p:cNvSpPr/>
          <p:nvPr/>
        </p:nvSpPr>
        <p:spPr>
          <a:xfrm>
            <a:off x="8286950" y="2512378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B441A9-3ED0-1291-F784-ECA88145B9A2}"/>
              </a:ext>
            </a:extLst>
          </p:cNvPr>
          <p:cNvSpPr/>
          <p:nvPr/>
        </p:nvSpPr>
        <p:spPr>
          <a:xfrm>
            <a:off x="5473554" y="290745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14CC9DF7-6327-1593-8091-B41AF00E46F6}"/>
              </a:ext>
            </a:extLst>
          </p:cNvPr>
          <p:cNvSpPr/>
          <p:nvPr/>
        </p:nvSpPr>
        <p:spPr>
          <a:xfrm rot="2539047" flipH="1">
            <a:off x="8191689" y="310552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4BF54CF3-E4C0-0F49-E098-EE81E3A8D01A}"/>
              </a:ext>
            </a:extLst>
          </p:cNvPr>
          <p:cNvSpPr/>
          <p:nvPr/>
        </p:nvSpPr>
        <p:spPr>
          <a:xfrm rot="2539047" flipH="1">
            <a:off x="8190204" y="232615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C5125ADB-BF5E-696D-FA9F-8B235D58CD4D}"/>
              </a:ext>
            </a:extLst>
          </p:cNvPr>
          <p:cNvSpPr/>
          <p:nvPr/>
        </p:nvSpPr>
        <p:spPr>
          <a:xfrm rot="19060953">
            <a:off x="8206698" y="2701471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2A66E647-D460-0ACA-5591-C9CF40B7BDD8}"/>
              </a:ext>
            </a:extLst>
          </p:cNvPr>
          <p:cNvSpPr/>
          <p:nvPr/>
        </p:nvSpPr>
        <p:spPr>
          <a:xfrm rot="19060953">
            <a:off x="8206697" y="1900197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8B752D-1618-AD5D-63D5-1315B568947F}"/>
              </a:ext>
            </a:extLst>
          </p:cNvPr>
          <p:cNvSpPr/>
          <p:nvPr/>
        </p:nvSpPr>
        <p:spPr>
          <a:xfrm>
            <a:off x="5468592" y="3308657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364D82-B0F5-1304-B0FC-280FA79C7317}"/>
              </a:ext>
            </a:extLst>
          </p:cNvPr>
          <p:cNvSpPr/>
          <p:nvPr/>
        </p:nvSpPr>
        <p:spPr>
          <a:xfrm>
            <a:off x="8286950" y="3313113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C929F4-EE4B-4103-5EAF-F08B5BDD09FD}"/>
              </a:ext>
            </a:extLst>
          </p:cNvPr>
          <p:cNvSpPr/>
          <p:nvPr/>
        </p:nvSpPr>
        <p:spPr>
          <a:xfrm>
            <a:off x="5494044" y="1706733"/>
            <a:ext cx="5634085" cy="159768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125ECD-20C8-5028-9F98-93FA3F59123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58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5126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F231-9EA6-6B36-5B0D-968538C5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5C74CA8-164D-CCFC-2735-5D613577AEAA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CE3F83-C3D3-6CD0-F806-48B15C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27031A-9995-B0CD-06D0-A3EF354AFB96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08BBDD-BFCA-76F7-E0D5-D200CA058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68F6EBD-D5CD-BF86-A487-2BD56531C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D6CF42-AF34-D449-5281-0A7AD5E09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DE458D-597C-396C-0FFE-339CE363E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46A16D2-E058-1C54-E9EA-B1F1EF0CE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CCB88E2-0A82-1562-E196-9FB48C99A917}"/>
              </a:ext>
            </a:extLst>
          </p:cNvPr>
          <p:cNvSpPr/>
          <p:nvPr/>
        </p:nvSpPr>
        <p:spPr>
          <a:xfrm>
            <a:off x="8295523" y="290154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16DAF0-AB23-C140-20A7-17D0AD882662}"/>
              </a:ext>
            </a:extLst>
          </p:cNvPr>
          <p:cNvSpPr/>
          <p:nvPr/>
        </p:nvSpPr>
        <p:spPr>
          <a:xfrm>
            <a:off x="5471415" y="250709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70B6D1-F45D-DC70-287E-07EC1BE89906}"/>
              </a:ext>
            </a:extLst>
          </p:cNvPr>
          <p:cNvSpPr/>
          <p:nvPr/>
        </p:nvSpPr>
        <p:spPr>
          <a:xfrm>
            <a:off x="8286951" y="2111488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5A0E09-E4A7-6BCF-B438-7ADA2E145A4C}"/>
              </a:ext>
            </a:extLst>
          </p:cNvPr>
          <p:cNvSpPr/>
          <p:nvPr/>
        </p:nvSpPr>
        <p:spPr>
          <a:xfrm>
            <a:off x="5476836" y="170673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26E51053-4CA8-FA2B-9B4D-E89B49BDA1F7}"/>
              </a:ext>
            </a:extLst>
          </p:cNvPr>
          <p:cNvSpPr/>
          <p:nvPr/>
        </p:nvSpPr>
        <p:spPr>
          <a:xfrm flipH="1">
            <a:off x="5674167" y="4786371"/>
            <a:ext cx="638175" cy="428618"/>
          </a:xfrm>
          <a:prstGeom prst="curved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42E277E-BB9B-D70F-5AA4-7530D047CE3F}"/>
              </a:ext>
            </a:extLst>
          </p:cNvPr>
          <p:cNvSpPr/>
          <p:nvPr/>
        </p:nvSpPr>
        <p:spPr>
          <a:xfrm>
            <a:off x="8286951" y="1710797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9829BE-28BA-585C-FB90-4CD2A0F1677E}"/>
              </a:ext>
            </a:extLst>
          </p:cNvPr>
          <p:cNvSpPr/>
          <p:nvPr/>
        </p:nvSpPr>
        <p:spPr>
          <a:xfrm>
            <a:off x="5471416" y="2106186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162905-1DE4-B6BE-2DBB-4A7EAF0870A3}"/>
              </a:ext>
            </a:extLst>
          </p:cNvPr>
          <p:cNvSpPr/>
          <p:nvPr/>
        </p:nvSpPr>
        <p:spPr>
          <a:xfrm>
            <a:off x="8286950" y="2512378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0B837FA-68A5-DAD6-5E12-84DB9C1A53C7}"/>
              </a:ext>
            </a:extLst>
          </p:cNvPr>
          <p:cNvSpPr/>
          <p:nvPr/>
        </p:nvSpPr>
        <p:spPr>
          <a:xfrm>
            <a:off x="5473554" y="290745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A8AFEFE-9067-E7D6-7A34-E7848F110BF2}"/>
              </a:ext>
            </a:extLst>
          </p:cNvPr>
          <p:cNvSpPr/>
          <p:nvPr/>
        </p:nvSpPr>
        <p:spPr>
          <a:xfrm rot="2539047" flipH="1">
            <a:off x="8191689" y="310552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5DEEC4A-F4CE-9627-39AE-B221B5E0200F}"/>
              </a:ext>
            </a:extLst>
          </p:cNvPr>
          <p:cNvSpPr/>
          <p:nvPr/>
        </p:nvSpPr>
        <p:spPr>
          <a:xfrm rot="2539047" flipH="1">
            <a:off x="8190204" y="232615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5EA19105-B771-2249-F224-D811E6AC4789}"/>
              </a:ext>
            </a:extLst>
          </p:cNvPr>
          <p:cNvSpPr/>
          <p:nvPr/>
        </p:nvSpPr>
        <p:spPr>
          <a:xfrm rot="19060953">
            <a:off x="8206698" y="2701471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B97E4859-CE41-EA0E-35B0-DE53799AD133}"/>
              </a:ext>
            </a:extLst>
          </p:cNvPr>
          <p:cNvSpPr/>
          <p:nvPr/>
        </p:nvSpPr>
        <p:spPr>
          <a:xfrm rot="19060953">
            <a:off x="8206697" y="1900197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3B01AC-E06C-CED7-C43F-BF90BE4D8EB7}"/>
              </a:ext>
            </a:extLst>
          </p:cNvPr>
          <p:cNvSpPr/>
          <p:nvPr/>
        </p:nvSpPr>
        <p:spPr>
          <a:xfrm>
            <a:off x="5468592" y="3308657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EC4B91-10C1-6558-2505-76AA69AD2750}"/>
              </a:ext>
            </a:extLst>
          </p:cNvPr>
          <p:cNvSpPr/>
          <p:nvPr/>
        </p:nvSpPr>
        <p:spPr>
          <a:xfrm>
            <a:off x="8286950" y="3313113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412E80-5410-FBF1-5CF2-1839B30C6465}"/>
              </a:ext>
            </a:extLst>
          </p:cNvPr>
          <p:cNvSpPr/>
          <p:nvPr/>
        </p:nvSpPr>
        <p:spPr>
          <a:xfrm>
            <a:off x="5494044" y="1706733"/>
            <a:ext cx="5634085" cy="325353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AC10EA-50B4-DB26-B81A-0C953EFBBB9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59</a:t>
            </a:fld>
            <a:endParaRPr kumimoji="1" lang="zh-CN" alt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F049D6-A8A9-922C-DC6C-899F39F34BCB}"/>
              </a:ext>
            </a:extLst>
          </p:cNvPr>
          <p:cNvGrpSpPr/>
          <p:nvPr/>
        </p:nvGrpSpPr>
        <p:grpSpPr>
          <a:xfrm>
            <a:off x="1631258" y="494359"/>
            <a:ext cx="2270645" cy="5611655"/>
            <a:chOff x="678126" y="779418"/>
            <a:chExt cx="2153318" cy="5321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439522-69E6-79A8-A7EA-102C7F41B1FA}"/>
                </a:ext>
              </a:extLst>
            </p:cNvPr>
            <p:cNvGrpSpPr/>
            <p:nvPr/>
          </p:nvGrpSpPr>
          <p:grpSpPr>
            <a:xfrm>
              <a:off x="678126" y="779418"/>
              <a:ext cx="2153318" cy="5321694"/>
              <a:chOff x="678126" y="779418"/>
              <a:chExt cx="1408698" cy="3481446"/>
            </a:xfrm>
          </p:grpSpPr>
          <p:pic>
            <p:nvPicPr>
              <p:cNvPr id="4" name="Picture 3" descr="A blue and red fractal pattern&#10;&#10;AI-generated content may be incorrect.">
                <a:extLst>
                  <a:ext uri="{FF2B5EF4-FFF2-40B4-BE49-F238E27FC236}">
                    <a16:creationId xmlns:a16="http://schemas.microsoft.com/office/drawing/2014/main" id="{C98E6C31-DDD6-E147-1A04-ABCEA689E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90" t="18138" r="44711" b="25091"/>
              <a:stretch/>
            </p:blipFill>
            <p:spPr>
              <a:xfrm>
                <a:off x="678126" y="779418"/>
                <a:ext cx="1408698" cy="348144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14BD012-E32F-FB43-67D9-FD40C4B35D89}"/>
                  </a:ext>
                </a:extLst>
              </p:cNvPr>
              <p:cNvSpPr/>
              <p:nvPr/>
            </p:nvSpPr>
            <p:spPr>
              <a:xfrm>
                <a:off x="679265" y="779418"/>
                <a:ext cx="1407559" cy="3481446"/>
              </a:xfrm>
              <a:prstGeom prst="rect">
                <a:avLst/>
              </a:prstGeom>
              <a:noFill/>
              <a:ln w="57150">
                <a:solidFill>
                  <a:srgbClr val="6BF5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Arrow: Bent-Up 8">
              <a:extLst>
                <a:ext uri="{FF2B5EF4-FFF2-40B4-BE49-F238E27FC236}">
                  <a16:creationId xmlns:a16="http://schemas.microsoft.com/office/drawing/2014/main" id="{AA9D39B7-D9D8-B31B-89C4-B3353640886B}"/>
                </a:ext>
              </a:extLst>
            </p:cNvPr>
            <p:cNvSpPr/>
            <p:nvPr/>
          </p:nvSpPr>
          <p:spPr>
            <a:xfrm rot="10800000" flipH="1">
              <a:off x="1183416" y="1087426"/>
              <a:ext cx="1214013" cy="4758497"/>
            </a:xfrm>
            <a:prstGeom prst="bentUpArrow">
              <a:avLst>
                <a:gd name="adj1" fmla="val 4925"/>
                <a:gd name="adj2" fmla="val 9656"/>
                <a:gd name="adj3" fmla="val 16127"/>
              </a:avLst>
            </a:prstGeom>
            <a:solidFill>
              <a:srgbClr val="6BF56B"/>
            </a:solidFill>
            <a:ln>
              <a:solidFill>
                <a:srgbClr val="BFE4FF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Arrow: Bent-Up 9">
              <a:extLst>
                <a:ext uri="{FF2B5EF4-FFF2-40B4-BE49-F238E27FC236}">
                  <a16:creationId xmlns:a16="http://schemas.microsoft.com/office/drawing/2014/main" id="{3703C885-C2C7-57B1-E7A6-3DFA9C8E90F0}"/>
                </a:ext>
              </a:extLst>
            </p:cNvPr>
            <p:cNvSpPr/>
            <p:nvPr/>
          </p:nvSpPr>
          <p:spPr>
            <a:xfrm flipH="1">
              <a:off x="1013596" y="1686069"/>
              <a:ext cx="1214014" cy="4203210"/>
            </a:xfrm>
            <a:prstGeom prst="bentUpArrow">
              <a:avLst>
                <a:gd name="adj1" fmla="val 5405"/>
                <a:gd name="adj2" fmla="val 9656"/>
                <a:gd name="adj3" fmla="val 16127"/>
              </a:avLst>
            </a:prstGeom>
            <a:solidFill>
              <a:srgbClr val="6BF56B"/>
            </a:solidFill>
            <a:ln>
              <a:solidFill>
                <a:srgbClr val="BFE4FF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Arrow: Bent-Up 10">
              <a:extLst>
                <a:ext uri="{FF2B5EF4-FFF2-40B4-BE49-F238E27FC236}">
                  <a16:creationId xmlns:a16="http://schemas.microsoft.com/office/drawing/2014/main" id="{4F1CB6EB-7527-1567-1759-FD2D98F9DADD}"/>
                </a:ext>
              </a:extLst>
            </p:cNvPr>
            <p:cNvSpPr/>
            <p:nvPr/>
          </p:nvSpPr>
          <p:spPr>
            <a:xfrm rot="10800000" flipH="1">
              <a:off x="1182335" y="1640236"/>
              <a:ext cx="915204" cy="3798540"/>
            </a:xfrm>
            <a:prstGeom prst="bentUpArrow">
              <a:avLst>
                <a:gd name="adj1" fmla="val 5405"/>
                <a:gd name="adj2" fmla="val 9656"/>
                <a:gd name="adj3" fmla="val 16127"/>
              </a:avLst>
            </a:prstGeom>
            <a:solidFill>
              <a:srgbClr val="6BF56B"/>
            </a:solidFill>
            <a:ln>
              <a:solidFill>
                <a:srgbClr val="BFE4FF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rrow: Bent-Up 11">
              <a:extLst>
                <a:ext uri="{FF2B5EF4-FFF2-40B4-BE49-F238E27FC236}">
                  <a16:creationId xmlns:a16="http://schemas.microsoft.com/office/drawing/2014/main" id="{4B7525BB-838C-CA35-22C0-8D32565615A3}"/>
                </a:ext>
              </a:extLst>
            </p:cNvPr>
            <p:cNvSpPr/>
            <p:nvPr/>
          </p:nvSpPr>
          <p:spPr>
            <a:xfrm flipH="1">
              <a:off x="1367686" y="3562423"/>
              <a:ext cx="567262" cy="1876354"/>
            </a:xfrm>
            <a:prstGeom prst="bentUpArrow">
              <a:avLst>
                <a:gd name="adj1" fmla="val 5405"/>
                <a:gd name="adj2" fmla="val 9656"/>
                <a:gd name="adj3" fmla="val 16127"/>
              </a:avLst>
            </a:prstGeom>
            <a:solidFill>
              <a:srgbClr val="6BF56B"/>
            </a:solidFill>
            <a:ln>
              <a:solidFill>
                <a:srgbClr val="BFE4FF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3">
            <a:extLst>
              <a:ext uri="{FF2B5EF4-FFF2-40B4-BE49-F238E27FC236}">
                <a16:creationId xmlns:a16="http://schemas.microsoft.com/office/drawing/2014/main" id="{8FF6E906-6A7E-E751-E737-FB88CB0F2617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称其为“</a:t>
            </a:r>
            <a:r>
              <a:rPr lang="en-US" altLang="zh-CN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</a:t>
            </a: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轴情况”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8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9">
            <a:extLst>
              <a:ext uri="{FF2B5EF4-FFF2-40B4-BE49-F238E27FC236}">
                <a16:creationId xmlns:a16="http://schemas.microsoft.com/office/drawing/2014/main" id="{C48A3E2C-2981-C35A-863A-9A21BCAE1CF9}"/>
              </a:ext>
            </a:extLst>
          </p:cNvPr>
          <p:cNvSpPr/>
          <p:nvPr/>
        </p:nvSpPr>
        <p:spPr>
          <a:xfrm>
            <a:off x="838200" y="1809495"/>
            <a:ext cx="10297885" cy="1746108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5" name="组合 13">
            <a:extLst>
              <a:ext uri="{FF2B5EF4-FFF2-40B4-BE49-F238E27FC236}">
                <a16:creationId xmlns:a16="http://schemas.microsoft.com/office/drawing/2014/main" id="{F1E0444D-6029-3B53-A62D-053894F79523}"/>
              </a:ext>
            </a:extLst>
          </p:cNvPr>
          <p:cNvGrpSpPr/>
          <p:nvPr/>
        </p:nvGrpSpPr>
        <p:grpSpPr>
          <a:xfrm>
            <a:off x="838200" y="1809495"/>
            <a:ext cx="10297885" cy="1746108"/>
            <a:chOff x="838200" y="2172749"/>
            <a:chExt cx="10297885" cy="1746108"/>
          </a:xfrm>
        </p:grpSpPr>
        <p:sp>
          <p:nvSpPr>
            <p:cNvPr id="6" name="矩形 14">
              <a:extLst>
                <a:ext uri="{FF2B5EF4-FFF2-40B4-BE49-F238E27FC236}">
                  <a16:creationId xmlns:a16="http://schemas.microsoft.com/office/drawing/2014/main" id="{D57FCF2F-C385-F6C0-BC73-348A1418D351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4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椭圆 15">
              <a:extLst>
                <a:ext uri="{FF2B5EF4-FFF2-40B4-BE49-F238E27FC236}">
                  <a16:creationId xmlns:a16="http://schemas.microsoft.com/office/drawing/2014/main" id="{BD42E8E8-84A4-C7D1-823F-F0BC9D92F96A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8" name="组合 17">
            <a:extLst>
              <a:ext uri="{FF2B5EF4-FFF2-40B4-BE49-F238E27FC236}">
                <a16:creationId xmlns:a16="http://schemas.microsoft.com/office/drawing/2014/main" id="{0990089B-428F-3EC4-94D4-D9997815422A}"/>
              </a:ext>
            </a:extLst>
          </p:cNvPr>
          <p:cNvGrpSpPr/>
          <p:nvPr/>
        </p:nvGrpSpPr>
        <p:grpSpPr>
          <a:xfrm>
            <a:off x="838200" y="3742565"/>
            <a:ext cx="10297885" cy="1746108"/>
            <a:chOff x="838200" y="2172749"/>
            <a:chExt cx="10297885" cy="1746108"/>
          </a:xfrm>
        </p:grpSpPr>
        <p:sp>
          <p:nvSpPr>
            <p:cNvPr id="9" name="矩形 26">
              <a:extLst>
                <a:ext uri="{FF2B5EF4-FFF2-40B4-BE49-F238E27FC236}">
                  <a16:creationId xmlns:a16="http://schemas.microsoft.com/office/drawing/2014/main" id="{BD9B5099-B6AA-7C91-C75D-2077A70CD945}"/>
                </a:ext>
              </a:extLst>
            </p:cNvPr>
            <p:cNvSpPr/>
            <p:nvPr/>
          </p:nvSpPr>
          <p:spPr>
            <a:xfrm>
              <a:off x="838200" y="2172749"/>
              <a:ext cx="10297885" cy="17461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 </a:t>
              </a:r>
              <a:r>
                <a:rPr kumimoji="1" lang="en-US" altLang="zh-CN" sz="4000" b="1" i="1" dirty="0">
                  <a:latin typeface="Cambria" panose="02040503050406030204" pitchFamily="18" charset="0"/>
                </a:rPr>
                <a:t>Direction Analysis  </a:t>
              </a:r>
              <a:r>
                <a:rPr kumimoji="1" lang="zh-CN" altLang="en-US" sz="4000" b="1" dirty="0">
                  <a:latin typeface="Cambria" panose="02040503050406030204" pitchFamily="18" charset="0"/>
                </a:rPr>
                <a:t>方向分析</a:t>
              </a:r>
              <a:r>
                <a:rPr kumimoji="1" lang="en-US" altLang="zh-CN" sz="4000" b="1" dirty="0">
                  <a:latin typeface="Cambria" panose="02040503050406030204" pitchFamily="18" charset="0"/>
                </a:rPr>
                <a:t> </a:t>
              </a:r>
              <a:endParaRPr kumimoji="1" lang="en-US" altLang="zh-CN" sz="40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" name="椭圆 27">
              <a:extLst>
                <a:ext uri="{FF2B5EF4-FFF2-40B4-BE49-F238E27FC236}">
                  <a16:creationId xmlns:a16="http://schemas.microsoft.com/office/drawing/2014/main" id="{356F39E2-C4C0-1724-44D5-EFADC8C837B0}"/>
                </a:ext>
              </a:extLst>
            </p:cNvPr>
            <p:cNvSpPr/>
            <p:nvPr/>
          </p:nvSpPr>
          <p:spPr>
            <a:xfrm>
              <a:off x="1055915" y="2414694"/>
              <a:ext cx="1262744" cy="1262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kumimoji="1" lang="zh-CN" altLang="en-US" sz="48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1" name="文本框 4">
            <a:extLst>
              <a:ext uri="{FF2B5EF4-FFF2-40B4-BE49-F238E27FC236}">
                <a16:creationId xmlns:a16="http://schemas.microsoft.com/office/drawing/2014/main" id="{40D4F042-10EE-A12D-EB30-10E7A5C3E910}"/>
              </a:ext>
            </a:extLst>
          </p:cNvPr>
          <p:cNvSpPr txBox="1"/>
          <p:nvPr/>
        </p:nvSpPr>
        <p:spPr>
          <a:xfrm>
            <a:off x="2451100" y="2328606"/>
            <a:ext cx="728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i="1" dirty="0">
                <a:latin typeface="Cambria" panose="02040503050406030204" pitchFamily="18" charset="0"/>
              </a:rPr>
              <a:t> Mechanical Model  </a:t>
            </a:r>
            <a:r>
              <a:rPr kumimoji="1" lang="zh-CN" altLang="en-US" sz="4000" b="1" dirty="0">
                <a:latin typeface="Cambria" panose="02040503050406030204" pitchFamily="18" charset="0"/>
              </a:rPr>
              <a:t>力学模型</a:t>
            </a:r>
            <a:r>
              <a:rPr kumimoji="1" lang="en-US" altLang="zh-CN" sz="4000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4E997-4682-29CF-E858-7B297F4C1640}"/>
              </a:ext>
            </a:extLst>
          </p:cNvPr>
          <p:cNvSpPr txBox="1"/>
          <p:nvPr/>
        </p:nvSpPr>
        <p:spPr>
          <a:xfrm>
            <a:off x="669518" y="484382"/>
            <a:ext cx="5988457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b="1" i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5A75C58C-E21D-8B5D-8BD8-5ACC31B45D24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399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C1F37-DF5A-1496-9F97-C5FC8A47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C493B1AC-AFDE-C7E9-2EE1-4B9B4610ACB9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0455496-2D17-AABC-4016-021A4BB1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84542D-DC7C-9DBC-2558-3660D57F4D74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781DB11-16AA-319B-4E3C-D211429CA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D54A0F-AB34-178C-0CB4-1A6213A27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26F7CBF-3F2A-5556-1782-915B4650C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46B6CBC-F084-33EC-8BE5-80CE5B554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61318AF-7C4D-9D56-5177-69EDD4EB5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6813AFBE-CA10-98F4-E6CB-4F8DFCF5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5" t="26035" r="17772" b="33503"/>
          <a:stretch/>
        </p:blipFill>
        <p:spPr>
          <a:xfrm>
            <a:off x="1207612" y="1035270"/>
            <a:ext cx="3186790" cy="460878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5335CD1-5A57-107E-AA7F-656ADD7EE487}"/>
              </a:ext>
            </a:extLst>
          </p:cNvPr>
          <p:cNvSpPr/>
          <p:nvPr/>
        </p:nvSpPr>
        <p:spPr>
          <a:xfrm>
            <a:off x="8295523" y="290154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F8B3037-F204-E3A2-DBC9-9C241229FA6C}"/>
              </a:ext>
            </a:extLst>
          </p:cNvPr>
          <p:cNvSpPr/>
          <p:nvPr/>
        </p:nvSpPr>
        <p:spPr>
          <a:xfrm>
            <a:off x="5471415" y="250709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C09600B-6A0A-07DD-5938-E0437CEB956F}"/>
              </a:ext>
            </a:extLst>
          </p:cNvPr>
          <p:cNvSpPr/>
          <p:nvPr/>
        </p:nvSpPr>
        <p:spPr>
          <a:xfrm>
            <a:off x="8286951" y="2111488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D73B01-E808-FD3A-4B7F-A5CE7AB57008}"/>
              </a:ext>
            </a:extLst>
          </p:cNvPr>
          <p:cNvSpPr/>
          <p:nvPr/>
        </p:nvSpPr>
        <p:spPr>
          <a:xfrm>
            <a:off x="5476836" y="170673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Arrow: Curved Up 87">
            <a:extLst>
              <a:ext uri="{FF2B5EF4-FFF2-40B4-BE49-F238E27FC236}">
                <a16:creationId xmlns:a16="http://schemas.microsoft.com/office/drawing/2014/main" id="{48D98057-94FD-7CFB-C31E-A82D6B2C2146}"/>
              </a:ext>
            </a:extLst>
          </p:cNvPr>
          <p:cNvSpPr/>
          <p:nvPr/>
        </p:nvSpPr>
        <p:spPr>
          <a:xfrm flipH="1">
            <a:off x="5674167" y="4786371"/>
            <a:ext cx="638175" cy="428618"/>
          </a:xfrm>
          <a:prstGeom prst="curved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5FE725-72D7-AFA9-DD71-58344F070EFB}"/>
              </a:ext>
            </a:extLst>
          </p:cNvPr>
          <p:cNvSpPr/>
          <p:nvPr/>
        </p:nvSpPr>
        <p:spPr>
          <a:xfrm>
            <a:off x="8286951" y="1710797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84A72E-A4CC-F315-B9C5-814DD0AF8D27}"/>
              </a:ext>
            </a:extLst>
          </p:cNvPr>
          <p:cNvSpPr/>
          <p:nvPr/>
        </p:nvSpPr>
        <p:spPr>
          <a:xfrm>
            <a:off x="5471416" y="2106186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56858C8-657B-EC0E-26CC-9E65146C8812}"/>
              </a:ext>
            </a:extLst>
          </p:cNvPr>
          <p:cNvSpPr/>
          <p:nvPr/>
        </p:nvSpPr>
        <p:spPr>
          <a:xfrm>
            <a:off x="8286950" y="2512378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D9FD727-9A88-9731-87DE-0EFBC30F52FA}"/>
              </a:ext>
            </a:extLst>
          </p:cNvPr>
          <p:cNvSpPr/>
          <p:nvPr/>
        </p:nvSpPr>
        <p:spPr>
          <a:xfrm>
            <a:off x="5473554" y="290745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8664071E-7FCA-CD90-314B-A13A721F5655}"/>
              </a:ext>
            </a:extLst>
          </p:cNvPr>
          <p:cNvSpPr/>
          <p:nvPr/>
        </p:nvSpPr>
        <p:spPr>
          <a:xfrm rot="2539047" flipH="1">
            <a:off x="8191689" y="310552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86C7193F-18BD-C5BD-3A69-4B1366E542F6}"/>
              </a:ext>
            </a:extLst>
          </p:cNvPr>
          <p:cNvSpPr/>
          <p:nvPr/>
        </p:nvSpPr>
        <p:spPr>
          <a:xfrm rot="2539047" flipH="1">
            <a:off x="8190204" y="232615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9A84A11F-7005-4362-B3DC-2038690C023F}"/>
              </a:ext>
            </a:extLst>
          </p:cNvPr>
          <p:cNvSpPr/>
          <p:nvPr/>
        </p:nvSpPr>
        <p:spPr>
          <a:xfrm rot="19060953">
            <a:off x="8206698" y="2701471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16B2E1DA-89E7-1953-6C2E-09D4ED890DEB}"/>
              </a:ext>
            </a:extLst>
          </p:cNvPr>
          <p:cNvSpPr/>
          <p:nvPr/>
        </p:nvSpPr>
        <p:spPr>
          <a:xfrm rot="19060953">
            <a:off x="8206697" y="1900197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7F75C0D-392D-0F2A-F90D-3515F7E54999}"/>
              </a:ext>
            </a:extLst>
          </p:cNvPr>
          <p:cNvSpPr/>
          <p:nvPr/>
        </p:nvSpPr>
        <p:spPr>
          <a:xfrm>
            <a:off x="5468592" y="3308657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DD5B1A0-30EA-4350-B8D2-9364363140B1}"/>
              </a:ext>
            </a:extLst>
          </p:cNvPr>
          <p:cNvSpPr/>
          <p:nvPr/>
        </p:nvSpPr>
        <p:spPr>
          <a:xfrm>
            <a:off x="8286950" y="3313113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72EEAB-5D26-D00B-E6C1-2009D4B1DB23}"/>
              </a:ext>
            </a:extLst>
          </p:cNvPr>
          <p:cNvSpPr/>
          <p:nvPr/>
        </p:nvSpPr>
        <p:spPr>
          <a:xfrm>
            <a:off x="8289947" y="1714542"/>
            <a:ext cx="2817688" cy="1592153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9DC9A30-6C65-9B60-4F1E-4260A68B8ECF}"/>
              </a:ext>
            </a:extLst>
          </p:cNvPr>
          <p:cNvSpPr/>
          <p:nvPr/>
        </p:nvSpPr>
        <p:spPr>
          <a:xfrm>
            <a:off x="5472254" y="1714543"/>
            <a:ext cx="2817700" cy="159856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3">
            <a:extLst>
              <a:ext uri="{FF2B5EF4-FFF2-40B4-BE49-F238E27FC236}">
                <a16:creationId xmlns:a16="http://schemas.microsoft.com/office/drawing/2014/main" id="{C368F118-01EB-BCBB-8329-2916C973E460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不完备，引入左半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A0C6A63-4860-331C-5E5B-197F209FF29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056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D0238-E1AE-CCE9-2EC0-7EE1D574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C967A7B9-158B-100A-07B0-5FF95547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25888" r="67000" b="33570"/>
          <a:stretch/>
        </p:blipFill>
        <p:spPr>
          <a:xfrm>
            <a:off x="1207611" y="1035270"/>
            <a:ext cx="3186789" cy="4608785"/>
          </a:xfrm>
          <a:prstGeom prst="rect">
            <a:avLst/>
          </a:prstGeom>
        </p:spPr>
      </p:pic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7F1D9DDA-6BCD-F0FB-A1FE-7FEDFF4D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5" t="26035" r="17772" b="33503"/>
          <a:stretch/>
        </p:blipFill>
        <p:spPr>
          <a:xfrm>
            <a:off x="4394399" y="1035270"/>
            <a:ext cx="3186789" cy="4608785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649B3D2-5C54-579E-03F9-D5CF520BC75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8395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1654-4F5E-51C1-4ED1-5C285CD8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212F73D7-AFC3-8EB4-04C3-360E0F6F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5" t="48223" r="17772" b="33503"/>
          <a:stretch/>
        </p:blipFill>
        <p:spPr>
          <a:xfrm rot="16200000">
            <a:off x="3594472" y="1835198"/>
            <a:ext cx="4612574" cy="3012713"/>
          </a:xfrm>
          <a:prstGeom prst="rect">
            <a:avLst/>
          </a:prstGeom>
        </p:spPr>
      </p:pic>
      <p:pic>
        <p:nvPicPr>
          <p:cNvPr id="5" name="Picture 4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5A303482-CC2B-1E79-C019-EE4D7FE2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48184" r="67000" b="33570"/>
          <a:stretch/>
        </p:blipFill>
        <p:spPr>
          <a:xfrm rot="5400000">
            <a:off x="586987" y="1840431"/>
            <a:ext cx="4612574" cy="3002251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4E8B74DE-C72B-1B0B-A334-5F89FF36D7B0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62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3137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12981-9036-F781-3D2E-7CCFAB5F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15F4C-0FC9-4667-D086-C555770AB396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08EEE5-26BE-235B-6058-26539478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784E2-ACC5-C0E3-09AD-7B547DAF8BBC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9A9FA8-38C2-3832-B545-68762890A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7CC065-151C-3948-181B-3944F7E865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31C20A-EE0A-4066-F256-8B49D441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B3C54A-713B-D0AE-6322-944D5E0D45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F2E49B-9A34-3AA6-5A3A-5E06A6350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478EE745-3F5D-4AE2-BDDB-0159B7E1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5" t="26035" r="17772" b="33503"/>
          <a:stretch/>
        </p:blipFill>
        <p:spPr>
          <a:xfrm>
            <a:off x="1207612" y="1035270"/>
            <a:ext cx="3186790" cy="4608786"/>
          </a:xfrm>
          <a:prstGeom prst="rect">
            <a:avLst/>
          </a:prstGeom>
        </p:spPr>
      </p:pic>
      <p:pic>
        <p:nvPicPr>
          <p:cNvPr id="47" name="Picture 46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C9765462-5BBF-B74E-FEA3-62CE3085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5" t="48223" r="17772" b="42078"/>
          <a:stretch/>
        </p:blipFill>
        <p:spPr>
          <a:xfrm rot="16200000">
            <a:off x="1299426" y="2536852"/>
            <a:ext cx="4596560" cy="1593393"/>
          </a:xfrm>
          <a:prstGeom prst="rect">
            <a:avLst/>
          </a:prstGeom>
        </p:spPr>
      </p:pic>
      <p:pic>
        <p:nvPicPr>
          <p:cNvPr id="48" name="Picture 47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7470CCC2-2942-D0EE-E5A4-1B5A6A0FF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48184" r="67000" b="42132"/>
          <a:stretch/>
        </p:blipFill>
        <p:spPr>
          <a:xfrm rot="5400000">
            <a:off x="-301979" y="2544861"/>
            <a:ext cx="4612574" cy="159339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261CEB4-DED1-BC32-418C-7E289E7C275F}"/>
              </a:ext>
            </a:extLst>
          </p:cNvPr>
          <p:cNvSpPr/>
          <p:nvPr/>
        </p:nvSpPr>
        <p:spPr>
          <a:xfrm>
            <a:off x="8295523" y="290154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507E44-521C-A71A-FA70-2578C443B422}"/>
              </a:ext>
            </a:extLst>
          </p:cNvPr>
          <p:cNvSpPr/>
          <p:nvPr/>
        </p:nvSpPr>
        <p:spPr>
          <a:xfrm>
            <a:off x="5471415" y="250709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E13B62-2ADC-5600-EF60-178A255F1A03}"/>
              </a:ext>
            </a:extLst>
          </p:cNvPr>
          <p:cNvSpPr/>
          <p:nvPr/>
        </p:nvSpPr>
        <p:spPr>
          <a:xfrm>
            <a:off x="8286951" y="2111488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6993BC0-553C-5DB8-A8D3-E1612BC726B5}"/>
              </a:ext>
            </a:extLst>
          </p:cNvPr>
          <p:cNvSpPr/>
          <p:nvPr/>
        </p:nvSpPr>
        <p:spPr>
          <a:xfrm>
            <a:off x="5476836" y="170673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197EB464-B5CE-ED71-509A-5EF43FFA1B68}"/>
              </a:ext>
            </a:extLst>
          </p:cNvPr>
          <p:cNvSpPr/>
          <p:nvPr/>
        </p:nvSpPr>
        <p:spPr>
          <a:xfrm flipH="1">
            <a:off x="5674167" y="4786371"/>
            <a:ext cx="638175" cy="428618"/>
          </a:xfrm>
          <a:prstGeom prst="curved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E4E89C-FDE0-C3D1-D7DA-F1752B6D05D0}"/>
              </a:ext>
            </a:extLst>
          </p:cNvPr>
          <p:cNvSpPr/>
          <p:nvPr/>
        </p:nvSpPr>
        <p:spPr>
          <a:xfrm>
            <a:off x="8286951" y="1710797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894CBB-754A-1FD2-8176-2D542C5F05E8}"/>
              </a:ext>
            </a:extLst>
          </p:cNvPr>
          <p:cNvSpPr/>
          <p:nvPr/>
        </p:nvSpPr>
        <p:spPr>
          <a:xfrm>
            <a:off x="5471416" y="2106186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BA4586-5158-8999-4445-C3BE5A999977}"/>
              </a:ext>
            </a:extLst>
          </p:cNvPr>
          <p:cNvSpPr/>
          <p:nvPr/>
        </p:nvSpPr>
        <p:spPr>
          <a:xfrm>
            <a:off x="8286950" y="2512378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249DDD-A657-5206-252D-1DBB39306955}"/>
              </a:ext>
            </a:extLst>
          </p:cNvPr>
          <p:cNvSpPr/>
          <p:nvPr/>
        </p:nvSpPr>
        <p:spPr>
          <a:xfrm>
            <a:off x="5473554" y="290745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7A036831-F0A8-DE7A-1613-9A91ED23C423}"/>
              </a:ext>
            </a:extLst>
          </p:cNvPr>
          <p:cNvSpPr/>
          <p:nvPr/>
        </p:nvSpPr>
        <p:spPr>
          <a:xfrm rot="2539047" flipH="1">
            <a:off x="8191689" y="310552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0F97471-F474-8C26-CBE9-B04AA4A96D14}"/>
              </a:ext>
            </a:extLst>
          </p:cNvPr>
          <p:cNvSpPr/>
          <p:nvPr/>
        </p:nvSpPr>
        <p:spPr>
          <a:xfrm rot="2539047" flipH="1">
            <a:off x="8190204" y="232615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9C798819-4E6E-E0C9-935D-FB09561869C1}"/>
              </a:ext>
            </a:extLst>
          </p:cNvPr>
          <p:cNvSpPr/>
          <p:nvPr/>
        </p:nvSpPr>
        <p:spPr>
          <a:xfrm rot="19060953">
            <a:off x="8206698" y="2701471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2A850B79-54C8-45AE-D4C8-3740B3D5B245}"/>
              </a:ext>
            </a:extLst>
          </p:cNvPr>
          <p:cNvSpPr/>
          <p:nvPr/>
        </p:nvSpPr>
        <p:spPr>
          <a:xfrm rot="19060953">
            <a:off x="8206697" y="1900197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54743F-3709-93E5-9CB4-2AE93A4F0692}"/>
              </a:ext>
            </a:extLst>
          </p:cNvPr>
          <p:cNvSpPr/>
          <p:nvPr/>
        </p:nvSpPr>
        <p:spPr>
          <a:xfrm>
            <a:off x="5468592" y="3308657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90CDA3-88C2-10A4-DA3E-B5425F441C26}"/>
              </a:ext>
            </a:extLst>
          </p:cNvPr>
          <p:cNvSpPr/>
          <p:nvPr/>
        </p:nvSpPr>
        <p:spPr>
          <a:xfrm>
            <a:off x="8286950" y="3313113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5CA7F7-F8B3-16D2-9D52-FA2661D3E5B2}"/>
              </a:ext>
            </a:extLst>
          </p:cNvPr>
          <p:cNvSpPr/>
          <p:nvPr/>
        </p:nvSpPr>
        <p:spPr>
          <a:xfrm>
            <a:off x="5494044" y="1706733"/>
            <a:ext cx="5634085" cy="159768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AADB2B74-8183-BF64-BAD4-1CA00D2A23E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63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9258147"/>
      </p:ext>
    </p:extLst>
  </p:cSld>
  <p:clrMapOvr>
    <a:masterClrMapping/>
  </p:clrMapOvr>
  <p:transition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8D88-9744-A006-0CE7-BC767707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B78F69DB-ACCC-DF2D-2CFE-6AEBA827F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29942" r="17682" b="33936"/>
          <a:stretch/>
        </p:blipFill>
        <p:spPr>
          <a:xfrm rot="16200000">
            <a:off x="151809" y="2201073"/>
            <a:ext cx="5253037" cy="22151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543191-FD22-96E7-45D9-06706CDA87E7}"/>
              </a:ext>
            </a:extLst>
          </p:cNvPr>
          <p:cNvGrpSpPr/>
          <p:nvPr/>
        </p:nvGrpSpPr>
        <p:grpSpPr>
          <a:xfrm>
            <a:off x="4723972" y="1182826"/>
            <a:ext cx="6474860" cy="4255948"/>
            <a:chOff x="4723972" y="1182826"/>
            <a:chExt cx="6474860" cy="42559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4D116C-39BE-664E-4409-D81D77F1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499254-D59E-BD5D-A509-1FE8B4A0CF49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384C3F-22C9-B6C9-237E-087092B3E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DA9E08-25CF-6B4F-5CCB-A9378C3F3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6C7316-C3DE-D396-6F1F-347674F93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33145C-7A84-3829-3AC4-6E579CEA2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627429-AAAD-A69A-EEDA-8FDABACE8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D048C7A-A7FB-E3B6-CD4C-2FB8FEB01362}"/>
              </a:ext>
            </a:extLst>
          </p:cNvPr>
          <p:cNvSpPr/>
          <p:nvPr/>
        </p:nvSpPr>
        <p:spPr>
          <a:xfrm>
            <a:off x="8295523" y="290154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8943BA-8DD9-2856-D56F-66EB505828F5}"/>
              </a:ext>
            </a:extLst>
          </p:cNvPr>
          <p:cNvSpPr/>
          <p:nvPr/>
        </p:nvSpPr>
        <p:spPr>
          <a:xfrm>
            <a:off x="5471415" y="250709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96E11D-F7FA-0C2F-AA72-3A497152F606}"/>
              </a:ext>
            </a:extLst>
          </p:cNvPr>
          <p:cNvSpPr/>
          <p:nvPr/>
        </p:nvSpPr>
        <p:spPr>
          <a:xfrm>
            <a:off x="8286951" y="2111488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5C0495-305F-E806-9858-CBAFDF753025}"/>
              </a:ext>
            </a:extLst>
          </p:cNvPr>
          <p:cNvSpPr/>
          <p:nvPr/>
        </p:nvSpPr>
        <p:spPr>
          <a:xfrm>
            <a:off x="5476836" y="1706733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E4166DA7-9847-186B-2CFC-3FCE40360F24}"/>
              </a:ext>
            </a:extLst>
          </p:cNvPr>
          <p:cNvSpPr/>
          <p:nvPr/>
        </p:nvSpPr>
        <p:spPr>
          <a:xfrm flipH="1">
            <a:off x="5674167" y="4786371"/>
            <a:ext cx="638175" cy="428618"/>
          </a:xfrm>
          <a:prstGeom prst="curved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4204D6-8FE7-477F-FB7C-A06FC053768E}"/>
              </a:ext>
            </a:extLst>
          </p:cNvPr>
          <p:cNvSpPr/>
          <p:nvPr/>
        </p:nvSpPr>
        <p:spPr>
          <a:xfrm>
            <a:off x="8286951" y="1710797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129BFA-9D71-F64E-3D35-8B188C6A18A4}"/>
              </a:ext>
            </a:extLst>
          </p:cNvPr>
          <p:cNvSpPr/>
          <p:nvPr/>
        </p:nvSpPr>
        <p:spPr>
          <a:xfrm>
            <a:off x="5471416" y="2106186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A8F278-5760-8FED-A681-51B68259967B}"/>
              </a:ext>
            </a:extLst>
          </p:cNvPr>
          <p:cNvSpPr/>
          <p:nvPr/>
        </p:nvSpPr>
        <p:spPr>
          <a:xfrm>
            <a:off x="8286950" y="2512378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7B6642-8A11-7330-897F-588E1F2D70C2}"/>
              </a:ext>
            </a:extLst>
          </p:cNvPr>
          <p:cNvSpPr/>
          <p:nvPr/>
        </p:nvSpPr>
        <p:spPr>
          <a:xfrm>
            <a:off x="5473554" y="290745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A2FA94F0-C4ED-A456-64A7-BC616B8A96BE}"/>
              </a:ext>
            </a:extLst>
          </p:cNvPr>
          <p:cNvSpPr/>
          <p:nvPr/>
        </p:nvSpPr>
        <p:spPr>
          <a:xfrm rot="2539047" flipH="1">
            <a:off x="8191689" y="310552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3D79A01-A2AA-15D2-50A2-6D679A0F31A6}"/>
              </a:ext>
            </a:extLst>
          </p:cNvPr>
          <p:cNvSpPr/>
          <p:nvPr/>
        </p:nvSpPr>
        <p:spPr>
          <a:xfrm rot="2539047" flipH="1">
            <a:off x="8190204" y="232615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99C244B1-6990-BB25-2153-40A255F75BF0}"/>
              </a:ext>
            </a:extLst>
          </p:cNvPr>
          <p:cNvSpPr/>
          <p:nvPr/>
        </p:nvSpPr>
        <p:spPr>
          <a:xfrm rot="19060953">
            <a:off x="8206698" y="2701471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30E4883D-FDE2-C2A8-14B2-BD6149E416C1}"/>
              </a:ext>
            </a:extLst>
          </p:cNvPr>
          <p:cNvSpPr/>
          <p:nvPr/>
        </p:nvSpPr>
        <p:spPr>
          <a:xfrm rot="19060953">
            <a:off x="8206697" y="1900197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C4CC96-7D6F-3C07-AED6-B2EDC1CA5C90}"/>
              </a:ext>
            </a:extLst>
          </p:cNvPr>
          <p:cNvSpPr/>
          <p:nvPr/>
        </p:nvSpPr>
        <p:spPr>
          <a:xfrm>
            <a:off x="5468592" y="3308657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1B9F24-93C3-26AA-F035-5DD096204478}"/>
              </a:ext>
            </a:extLst>
          </p:cNvPr>
          <p:cNvSpPr/>
          <p:nvPr/>
        </p:nvSpPr>
        <p:spPr>
          <a:xfrm>
            <a:off x="8286950" y="3313113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53826D4-5A80-0EEC-6A69-895E1B51F6B8}"/>
              </a:ext>
            </a:extLst>
          </p:cNvPr>
          <p:cNvSpPr/>
          <p:nvPr/>
        </p:nvSpPr>
        <p:spPr>
          <a:xfrm>
            <a:off x="5494044" y="1706733"/>
            <a:ext cx="5634085" cy="3270077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C9CDAF9D-DD67-014B-C90A-ACBA06F9894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64</a:t>
            </a:fld>
            <a:endParaRPr kumimoji="1" lang="zh-CN" altLang="en-US" b="1" dirty="0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88B34A0B-DF5A-A3DB-2BA4-30E5EA926C4B}"/>
              </a:ext>
            </a:extLst>
          </p:cNvPr>
          <p:cNvSpPr/>
          <p:nvPr/>
        </p:nvSpPr>
        <p:spPr>
          <a:xfrm rot="16200000" flipH="1">
            <a:off x="816887" y="3021980"/>
            <a:ext cx="4112705" cy="444661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74F4E56B-68B4-4F25-36D5-91248D9760FA}"/>
              </a:ext>
            </a:extLst>
          </p:cNvPr>
          <p:cNvSpPr/>
          <p:nvPr/>
        </p:nvSpPr>
        <p:spPr>
          <a:xfrm rot="5400000" flipH="1">
            <a:off x="478458" y="3018328"/>
            <a:ext cx="4462463" cy="654657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5A087D6D-2811-8D20-EC1C-73BE12EEFDE0}"/>
              </a:ext>
            </a:extLst>
          </p:cNvPr>
          <p:cNvSpPr/>
          <p:nvPr/>
        </p:nvSpPr>
        <p:spPr>
          <a:xfrm rot="16200000" flipH="1">
            <a:off x="503723" y="2808243"/>
            <a:ext cx="4844104" cy="879499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7A91B82D-8F90-401A-8B82-98F7F60FC668}"/>
              </a:ext>
            </a:extLst>
          </p:cNvPr>
          <p:cNvSpPr/>
          <p:nvPr/>
        </p:nvSpPr>
        <p:spPr>
          <a:xfrm rot="5400000" flipH="1">
            <a:off x="857592" y="3222112"/>
            <a:ext cx="3750574" cy="297200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C8E1438E-2B94-DC15-15B1-4BA001674A22}"/>
              </a:ext>
            </a:extLst>
          </p:cNvPr>
          <p:cNvSpPr/>
          <p:nvPr/>
        </p:nvSpPr>
        <p:spPr>
          <a:xfrm rot="16200000" flipH="1">
            <a:off x="1138870" y="3160472"/>
            <a:ext cx="3426837" cy="205845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98974BBF-92DF-C931-D2CC-1804F14A5AF8}"/>
              </a:ext>
            </a:extLst>
          </p:cNvPr>
          <p:cNvSpPr/>
          <p:nvPr/>
        </p:nvSpPr>
        <p:spPr>
          <a:xfrm rot="5400000" flipH="1">
            <a:off x="1160855" y="3305828"/>
            <a:ext cx="3153167" cy="97509"/>
          </a:xfrm>
          <a:prstGeom prst="bentUpArrow">
            <a:avLst>
              <a:gd name="adj1" fmla="val 5405"/>
              <a:gd name="adj2" fmla="val 9656"/>
              <a:gd name="adj3" fmla="val 16127"/>
            </a:avLst>
          </a:prstGeom>
          <a:solidFill>
            <a:srgbClr val="6BF56B"/>
          </a:solidFill>
          <a:ln>
            <a:solidFill>
              <a:srgbClr val="BFE4FF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F69D9AB5-07DF-C7A0-FD5F-5952BDCD03ED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称其为“</a:t>
            </a:r>
            <a:r>
              <a:rPr lang="en-US" altLang="zh-CN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轴情况”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8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5F03-F960-1774-F73A-4D1528FB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39A85E-2656-2059-0A1A-C5C6B87E29D6}"/>
              </a:ext>
            </a:extLst>
          </p:cNvPr>
          <p:cNvGrpSpPr/>
          <p:nvPr/>
        </p:nvGrpSpPr>
        <p:grpSpPr>
          <a:xfrm>
            <a:off x="5481391" y="849452"/>
            <a:ext cx="5730239" cy="3222486"/>
            <a:chOff x="5468592" y="1182827"/>
            <a:chExt cx="5730239" cy="37939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0C2AF1-DEBA-1FF6-92C9-C82830ED1AA8}"/>
                </a:ext>
              </a:extLst>
            </p:cNvPr>
            <p:cNvGrpSpPr/>
            <p:nvPr/>
          </p:nvGrpSpPr>
          <p:grpSpPr>
            <a:xfrm>
              <a:off x="5473554" y="1182827"/>
              <a:ext cx="5725277" cy="3779591"/>
              <a:chOff x="5473554" y="1182827"/>
              <a:chExt cx="5725277" cy="377959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54650B-4712-691B-DF15-13221D858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1628" b="11243"/>
              <a:stretch/>
            </p:blipFill>
            <p:spPr>
              <a:xfrm>
                <a:off x="5476836" y="1182827"/>
                <a:ext cx="5721995" cy="3777447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53E1D86-E3C5-06B8-78B5-CFDCE98D4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245" y="1453793"/>
                <a:ext cx="0" cy="3508625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B6B37E8-7610-905E-F6DA-F292F48FCE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3310800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49E78A4-60B5-B7C5-C019-B32ABC09C0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5" y="2113521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E2F8CE8-1D12-7916-EED9-FE3855790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508333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71E5085-DAE6-AE23-07A2-FC928BF15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910108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7DF6A9-EE0D-6553-FF3A-A6ADECF49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4" y="1714542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22A5C2-4667-38B6-3E35-8D3E885242CA}"/>
                </a:ext>
              </a:extLst>
            </p:cNvPr>
            <p:cNvSpPr/>
            <p:nvPr/>
          </p:nvSpPr>
          <p:spPr>
            <a:xfrm>
              <a:off x="8295523" y="2901543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8E2BE7-BBD9-CD8A-9462-3FB6712C452B}"/>
                </a:ext>
              </a:extLst>
            </p:cNvPr>
            <p:cNvSpPr/>
            <p:nvPr/>
          </p:nvSpPr>
          <p:spPr>
            <a:xfrm>
              <a:off x="5471415" y="2507090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EFD59C-3D21-1031-E6B3-AFA53CD8D092}"/>
                </a:ext>
              </a:extLst>
            </p:cNvPr>
            <p:cNvSpPr/>
            <p:nvPr/>
          </p:nvSpPr>
          <p:spPr>
            <a:xfrm>
              <a:off x="8286951" y="2111488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62941CD-4990-9F4F-F8F7-34A60C864D04}"/>
                </a:ext>
              </a:extLst>
            </p:cNvPr>
            <p:cNvSpPr/>
            <p:nvPr/>
          </p:nvSpPr>
          <p:spPr>
            <a:xfrm>
              <a:off x="5476836" y="1706733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72A7682-7BEC-8A34-994F-7E67F3575C0D}"/>
                </a:ext>
              </a:extLst>
            </p:cNvPr>
            <p:cNvSpPr/>
            <p:nvPr/>
          </p:nvSpPr>
          <p:spPr>
            <a:xfrm>
              <a:off x="8286951" y="1710797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583C41B-1172-B4B5-3169-982581A03AA7}"/>
                </a:ext>
              </a:extLst>
            </p:cNvPr>
            <p:cNvSpPr/>
            <p:nvPr/>
          </p:nvSpPr>
          <p:spPr>
            <a:xfrm>
              <a:off x="5471416" y="2106186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2F7FFC7-FE45-7520-DD3B-9426B006DE08}"/>
                </a:ext>
              </a:extLst>
            </p:cNvPr>
            <p:cNvSpPr/>
            <p:nvPr/>
          </p:nvSpPr>
          <p:spPr>
            <a:xfrm>
              <a:off x="8286950" y="2512378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78DA4AB-FA14-3597-9743-207319D887E2}"/>
                </a:ext>
              </a:extLst>
            </p:cNvPr>
            <p:cNvSpPr/>
            <p:nvPr/>
          </p:nvSpPr>
          <p:spPr>
            <a:xfrm>
              <a:off x="5473554" y="2907453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A10047-09E7-40B1-6398-CDB3C8018C5A}"/>
                </a:ext>
              </a:extLst>
            </p:cNvPr>
            <p:cNvSpPr/>
            <p:nvPr/>
          </p:nvSpPr>
          <p:spPr>
            <a:xfrm>
              <a:off x="5468592" y="3308657"/>
              <a:ext cx="2814397" cy="1651617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1B5E5A-1689-6E36-A70E-91EE251E4985}"/>
                </a:ext>
              </a:extLst>
            </p:cNvPr>
            <p:cNvSpPr/>
            <p:nvPr/>
          </p:nvSpPr>
          <p:spPr>
            <a:xfrm>
              <a:off x="8286950" y="3313113"/>
              <a:ext cx="2821969" cy="1663698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A50C61FF-0757-FC39-8188-960891F5B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 t="4936" r="23346" b="58912"/>
          <a:stretch/>
        </p:blipFill>
        <p:spPr>
          <a:xfrm>
            <a:off x="1207613" y="1035269"/>
            <a:ext cx="3186790" cy="4608785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D6F197AA-8451-4CFE-2FD6-F661C6F2BA56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65</a:t>
            </a:fld>
            <a:endParaRPr kumimoji="1" lang="zh-CN" alt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EDBE1-EE24-B48B-7F3C-65940AB36360}"/>
              </a:ext>
            </a:extLst>
          </p:cNvPr>
          <p:cNvSpPr/>
          <p:nvPr/>
        </p:nvSpPr>
        <p:spPr>
          <a:xfrm>
            <a:off x="5489635" y="4057892"/>
            <a:ext cx="5632083" cy="1822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DE8260-2872-CAE4-4906-BD6DA361330F}"/>
              </a:ext>
            </a:extLst>
          </p:cNvPr>
          <p:cNvSpPr/>
          <p:nvPr/>
        </p:nvSpPr>
        <p:spPr>
          <a:xfrm>
            <a:off x="5487633" y="4068728"/>
            <a:ext cx="5634085" cy="1811858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rrow: U-Turn 15">
            <a:extLst>
              <a:ext uri="{FF2B5EF4-FFF2-40B4-BE49-F238E27FC236}">
                <a16:creationId xmlns:a16="http://schemas.microsoft.com/office/drawing/2014/main" id="{50D21C84-B302-F76F-58F7-73C0299A3342}"/>
              </a:ext>
            </a:extLst>
          </p:cNvPr>
          <p:cNvSpPr/>
          <p:nvPr/>
        </p:nvSpPr>
        <p:spPr>
          <a:xfrm rot="10800000">
            <a:off x="7614750" y="5456937"/>
            <a:ext cx="1362075" cy="728663"/>
          </a:xfrm>
          <a:prstGeom prst="uturnArrow">
            <a:avLst>
              <a:gd name="adj1" fmla="val 13382"/>
              <a:gd name="adj2" fmla="val 20098"/>
              <a:gd name="adj3" fmla="val 21265"/>
              <a:gd name="adj4" fmla="val 43750"/>
              <a:gd name="adj5" fmla="val 10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8B743F5D-B364-01DA-B5DF-41D4D9F56C57}"/>
              </a:ext>
            </a:extLst>
          </p:cNvPr>
          <p:cNvSpPr/>
          <p:nvPr/>
        </p:nvSpPr>
        <p:spPr>
          <a:xfrm>
            <a:off x="7657099" y="3752302"/>
            <a:ext cx="219075" cy="1179799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C42A3512-7E22-7435-CE21-0949B84E1C7D}"/>
              </a:ext>
            </a:extLst>
          </p:cNvPr>
          <p:cNvSpPr/>
          <p:nvPr/>
        </p:nvSpPr>
        <p:spPr>
          <a:xfrm>
            <a:off x="8809624" y="3757836"/>
            <a:ext cx="219075" cy="1179799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761785-37A3-391D-FE79-3D6D783CAA85}"/>
                  </a:ext>
                </a:extLst>
              </p:cNvPr>
              <p:cNvSpPr txBox="1"/>
              <p:nvPr/>
            </p:nvSpPr>
            <p:spPr>
              <a:xfrm>
                <a:off x="8079675" y="4266718"/>
                <a:ext cx="4487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761785-37A3-391D-FE79-3D6D783C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675" y="4266718"/>
                <a:ext cx="4487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46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23705-333A-866C-FA8D-95C68991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5EB46A-2792-DCD5-7B86-85319E6ED303}"/>
              </a:ext>
            </a:extLst>
          </p:cNvPr>
          <p:cNvGrpSpPr/>
          <p:nvPr/>
        </p:nvGrpSpPr>
        <p:grpSpPr>
          <a:xfrm>
            <a:off x="2379915" y="549889"/>
            <a:ext cx="6474860" cy="4255948"/>
            <a:chOff x="4723972" y="1182826"/>
            <a:chExt cx="6474860" cy="4255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FC41E5-171B-B87D-28AB-D00650C18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3972" y="1182826"/>
              <a:ext cx="6474860" cy="4255948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B8B979-3A7D-A1E0-41A5-629506D891B6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45" y="1453793"/>
              <a:ext cx="0" cy="3508625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E1CC24-33C6-5BB8-AC14-C8BF9D467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3310800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52EC02-08A3-2416-EC1D-22A998309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5" y="2113521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6C448E-A331-ADAD-F3FE-534259FE8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508333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259E5-FF0F-5076-085E-442FD5433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7" y="2910108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5ADAA5-C3A4-8308-A51E-9334116C3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554" y="1714542"/>
              <a:ext cx="563537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Arrow: Down 40">
            <a:extLst>
              <a:ext uri="{FF2B5EF4-FFF2-40B4-BE49-F238E27FC236}">
                <a16:creationId xmlns:a16="http://schemas.microsoft.com/office/drawing/2014/main" id="{C42076A4-7555-88EE-08CF-60072EE4FD1F}"/>
              </a:ext>
            </a:extLst>
          </p:cNvPr>
          <p:cNvSpPr/>
          <p:nvPr/>
        </p:nvSpPr>
        <p:spPr>
          <a:xfrm rot="2539047" flipH="1">
            <a:off x="5840876" y="2474053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450DD7A-2261-DF40-F0AB-A1A12C58DEF3}"/>
              </a:ext>
            </a:extLst>
          </p:cNvPr>
          <p:cNvSpPr/>
          <p:nvPr/>
        </p:nvSpPr>
        <p:spPr>
          <a:xfrm rot="2539047" flipH="1">
            <a:off x="5839391" y="1694683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4CA93B78-F8C3-AC82-5D8E-0CFE616717C3}"/>
              </a:ext>
            </a:extLst>
          </p:cNvPr>
          <p:cNvSpPr/>
          <p:nvPr/>
        </p:nvSpPr>
        <p:spPr>
          <a:xfrm rot="19060953">
            <a:off x="5855885" y="2070004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9FC2EF4C-081E-37B7-02ED-9DAAFB9C27FD}"/>
              </a:ext>
            </a:extLst>
          </p:cNvPr>
          <p:cNvSpPr/>
          <p:nvPr/>
        </p:nvSpPr>
        <p:spPr>
          <a:xfrm rot="19060953">
            <a:off x="5855884" y="1268730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6F6F17B9-C3F7-F8DD-393E-90000394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7" t="4936" r="45819" b="66901"/>
          <a:stretch/>
        </p:blipFill>
        <p:spPr>
          <a:xfrm>
            <a:off x="9766019" y="661028"/>
            <a:ext cx="1899684" cy="247696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60121C5-7669-ECBD-8FB8-18A049FF4558}"/>
              </a:ext>
            </a:extLst>
          </p:cNvPr>
          <p:cNvGrpSpPr/>
          <p:nvPr/>
        </p:nvGrpSpPr>
        <p:grpSpPr>
          <a:xfrm>
            <a:off x="378767" y="648261"/>
            <a:ext cx="1701238" cy="2451789"/>
            <a:chOff x="1207611" y="1035269"/>
            <a:chExt cx="3186791" cy="4612576"/>
          </a:xfrm>
        </p:grpSpPr>
        <p:pic>
          <p:nvPicPr>
            <p:cNvPr id="48" name="Picture 47" descr="A blue and red fractal pattern&#10;&#10;AI-generated content may be incorrect.">
              <a:extLst>
                <a:ext uri="{FF2B5EF4-FFF2-40B4-BE49-F238E27FC236}">
                  <a16:creationId xmlns:a16="http://schemas.microsoft.com/office/drawing/2014/main" id="{14517AD6-244D-72A5-6C71-2611FC81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5" t="48223" r="17772" b="42078"/>
            <a:stretch/>
          </p:blipFill>
          <p:spPr>
            <a:xfrm rot="16200000">
              <a:off x="1299426" y="2536852"/>
              <a:ext cx="4596560" cy="1593393"/>
            </a:xfrm>
            <a:prstGeom prst="rect">
              <a:avLst/>
            </a:prstGeom>
          </p:spPr>
        </p:pic>
        <p:pic>
          <p:nvPicPr>
            <p:cNvPr id="53" name="Picture 52" descr="A blue and red fractal pattern&#10;&#10;AI-generated content may be incorrect.">
              <a:extLst>
                <a:ext uri="{FF2B5EF4-FFF2-40B4-BE49-F238E27FC236}">
                  <a16:creationId xmlns:a16="http://schemas.microsoft.com/office/drawing/2014/main" id="{24157A09-6B13-1C6B-C8F1-E5D2F45AC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" t="48184" r="67000" b="42132"/>
            <a:stretch/>
          </p:blipFill>
          <p:spPr>
            <a:xfrm rot="5400000">
              <a:off x="-301979" y="2544861"/>
              <a:ext cx="4612574" cy="1593394"/>
            </a:xfrm>
            <a:prstGeom prst="rect">
              <a:avLst/>
            </a:prstGeom>
          </p:spPr>
        </p:pic>
      </p:grpSp>
      <p:pic>
        <p:nvPicPr>
          <p:cNvPr id="55" name="Picture 54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8E74C35B-2116-8D86-84D4-08762BA4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1" t="32525" r="45391" b="36079"/>
          <a:stretch/>
        </p:blipFill>
        <p:spPr>
          <a:xfrm>
            <a:off x="9764677" y="3289890"/>
            <a:ext cx="1899684" cy="2862583"/>
          </a:xfrm>
          <a:prstGeom prst="rect">
            <a:avLst/>
          </a:prstGeom>
        </p:spPr>
      </p:pic>
      <p:sp>
        <p:nvSpPr>
          <p:cNvPr id="58" name="Arrow: Down 57">
            <a:extLst>
              <a:ext uri="{FF2B5EF4-FFF2-40B4-BE49-F238E27FC236}">
                <a16:creationId xmlns:a16="http://schemas.microsoft.com/office/drawing/2014/main" id="{10DB5C5F-C6CF-6077-D1C7-40AB5C419691}"/>
              </a:ext>
            </a:extLst>
          </p:cNvPr>
          <p:cNvSpPr/>
          <p:nvPr/>
        </p:nvSpPr>
        <p:spPr>
          <a:xfrm rot="16200000">
            <a:off x="2384229" y="1221374"/>
            <a:ext cx="390408" cy="965866"/>
          </a:xfrm>
          <a:prstGeom prst="downArrow">
            <a:avLst>
              <a:gd name="adj1" fmla="val 31703"/>
              <a:gd name="adj2" fmla="val 50000"/>
            </a:avLst>
          </a:prstGeom>
          <a:solidFill>
            <a:srgbClr val="6BF56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2078C4B7-3C10-48B5-0DF0-2A30F0D7D5B5}"/>
              </a:ext>
            </a:extLst>
          </p:cNvPr>
          <p:cNvSpPr/>
          <p:nvPr/>
        </p:nvSpPr>
        <p:spPr>
          <a:xfrm rot="5400000" flipH="1">
            <a:off x="9054657" y="1236383"/>
            <a:ext cx="390408" cy="876850"/>
          </a:xfrm>
          <a:prstGeom prst="downArrow">
            <a:avLst>
              <a:gd name="adj1" fmla="val 31703"/>
              <a:gd name="adj2" fmla="val 50000"/>
            </a:avLst>
          </a:prstGeom>
          <a:solidFill>
            <a:srgbClr val="6BF56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B155C82A-349F-3A3E-DE21-6EC47AADDDD8}"/>
              </a:ext>
            </a:extLst>
          </p:cNvPr>
          <p:cNvSpPr/>
          <p:nvPr/>
        </p:nvSpPr>
        <p:spPr>
          <a:xfrm rot="8017702" flipH="1">
            <a:off x="9050038" y="3177180"/>
            <a:ext cx="390408" cy="1165280"/>
          </a:xfrm>
          <a:prstGeom prst="downArrow">
            <a:avLst>
              <a:gd name="adj1" fmla="val 31703"/>
              <a:gd name="adj2" fmla="val 50000"/>
            </a:avLst>
          </a:prstGeom>
          <a:solidFill>
            <a:srgbClr val="6BF56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60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CC9D374E-D237-8BC3-945A-BD258938F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 t="4936" r="23346" b="58912"/>
          <a:stretch/>
        </p:blipFill>
        <p:spPr>
          <a:xfrm>
            <a:off x="378767" y="3289891"/>
            <a:ext cx="1701240" cy="2460360"/>
          </a:xfrm>
          <a:prstGeom prst="rect">
            <a:avLst/>
          </a:prstGeom>
        </p:spPr>
      </p:pic>
      <p:sp>
        <p:nvSpPr>
          <p:cNvPr id="62" name="Arrow: Down 61">
            <a:extLst>
              <a:ext uri="{FF2B5EF4-FFF2-40B4-BE49-F238E27FC236}">
                <a16:creationId xmlns:a16="http://schemas.microsoft.com/office/drawing/2014/main" id="{46850CF4-140B-9EE2-754A-D33CDCB48B0F}"/>
              </a:ext>
            </a:extLst>
          </p:cNvPr>
          <p:cNvSpPr/>
          <p:nvPr/>
        </p:nvSpPr>
        <p:spPr>
          <a:xfrm rot="18817451">
            <a:off x="2385558" y="4391472"/>
            <a:ext cx="390408" cy="965866"/>
          </a:xfrm>
          <a:prstGeom prst="downArrow">
            <a:avLst>
              <a:gd name="adj1" fmla="val 31703"/>
              <a:gd name="adj2" fmla="val 50000"/>
            </a:avLst>
          </a:prstGeom>
          <a:solidFill>
            <a:srgbClr val="6BF56B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5CC9D7-AF59-A1FD-4599-DC5F1EC79049}"/>
              </a:ext>
            </a:extLst>
          </p:cNvPr>
          <p:cNvSpPr/>
          <p:nvPr/>
        </p:nvSpPr>
        <p:spPr>
          <a:xfrm>
            <a:off x="5957240" y="227075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3F14CC-F6C5-50FD-413A-AC55C987FFB0}"/>
              </a:ext>
            </a:extLst>
          </p:cNvPr>
          <p:cNvSpPr/>
          <p:nvPr/>
        </p:nvSpPr>
        <p:spPr>
          <a:xfrm>
            <a:off x="3133132" y="1876297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F8AB4A-C4E6-8676-8DF6-12E3E7C86488}"/>
              </a:ext>
            </a:extLst>
          </p:cNvPr>
          <p:cNvSpPr/>
          <p:nvPr/>
        </p:nvSpPr>
        <p:spPr>
          <a:xfrm>
            <a:off x="5948668" y="1480695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1AAC9D9-99E0-DA8D-5177-F3C2472FC8C3}"/>
              </a:ext>
            </a:extLst>
          </p:cNvPr>
          <p:cNvSpPr/>
          <p:nvPr/>
        </p:nvSpPr>
        <p:spPr>
          <a:xfrm>
            <a:off x="3138553" y="1075940"/>
            <a:ext cx="2814397" cy="408653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598DE7-263D-7B1E-63EF-C749DB4F757F}"/>
              </a:ext>
            </a:extLst>
          </p:cNvPr>
          <p:cNvSpPr/>
          <p:nvPr/>
        </p:nvSpPr>
        <p:spPr>
          <a:xfrm>
            <a:off x="5948668" y="1080004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00EFE7-CAEB-110F-E0AC-C4014765E893}"/>
              </a:ext>
            </a:extLst>
          </p:cNvPr>
          <p:cNvSpPr/>
          <p:nvPr/>
        </p:nvSpPr>
        <p:spPr>
          <a:xfrm>
            <a:off x="3133133" y="1475393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93A0BB-2D6A-4604-3240-0A09876320CD}"/>
              </a:ext>
            </a:extLst>
          </p:cNvPr>
          <p:cNvSpPr/>
          <p:nvPr/>
        </p:nvSpPr>
        <p:spPr>
          <a:xfrm>
            <a:off x="5948667" y="1881585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8AFF45-CF21-5374-B911-2A53E18190AB}"/>
              </a:ext>
            </a:extLst>
          </p:cNvPr>
          <p:cNvSpPr/>
          <p:nvPr/>
        </p:nvSpPr>
        <p:spPr>
          <a:xfrm>
            <a:off x="3135271" y="2276660"/>
            <a:ext cx="2821969" cy="392734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B05A2C-011B-6A33-0572-10D00B6302A3}"/>
              </a:ext>
            </a:extLst>
          </p:cNvPr>
          <p:cNvSpPr/>
          <p:nvPr/>
        </p:nvSpPr>
        <p:spPr>
          <a:xfrm>
            <a:off x="3130309" y="2677864"/>
            <a:ext cx="2814397" cy="1651617"/>
          </a:xfrm>
          <a:prstGeom prst="rect">
            <a:avLst/>
          </a:prstGeom>
          <a:solidFill>
            <a:srgbClr val="00004C">
              <a:alpha val="20000"/>
            </a:srgbClr>
          </a:solidFill>
          <a:ln>
            <a:solidFill>
              <a:srgbClr val="000000">
                <a:alpha val="3411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C010EB-93BD-34B2-E5EF-B7A43300869F}"/>
              </a:ext>
            </a:extLst>
          </p:cNvPr>
          <p:cNvSpPr/>
          <p:nvPr/>
        </p:nvSpPr>
        <p:spPr>
          <a:xfrm>
            <a:off x="5948667" y="2682320"/>
            <a:ext cx="2821969" cy="1663698"/>
          </a:xfrm>
          <a:prstGeom prst="rect">
            <a:avLst/>
          </a:prstGeom>
          <a:solidFill>
            <a:srgbClr val="8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13C33E-DB05-817C-2E42-8A2EB15F410C}"/>
              </a:ext>
            </a:extLst>
          </p:cNvPr>
          <p:cNvSpPr/>
          <p:nvPr/>
        </p:nvSpPr>
        <p:spPr>
          <a:xfrm>
            <a:off x="3149252" y="1078635"/>
            <a:ext cx="5634085" cy="1597689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7505AB-5E47-D777-4125-CCBF9EC4ECE2}"/>
              </a:ext>
            </a:extLst>
          </p:cNvPr>
          <p:cNvSpPr/>
          <p:nvPr/>
        </p:nvSpPr>
        <p:spPr>
          <a:xfrm>
            <a:off x="3149251" y="2680476"/>
            <a:ext cx="5634085" cy="1667385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0FF3E5-8224-CB26-2B27-F9C67644D3DD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66</a:t>
            </a:fld>
            <a:endParaRPr kumimoji="1" lang="zh-CN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241B17-0D81-9CBF-28AA-A04C79555388}"/>
              </a:ext>
            </a:extLst>
          </p:cNvPr>
          <p:cNvSpPr/>
          <p:nvPr/>
        </p:nvSpPr>
        <p:spPr>
          <a:xfrm>
            <a:off x="3136908" y="4346018"/>
            <a:ext cx="5632083" cy="1822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11C8A-69BD-1778-DCF7-B4344FF2279C}"/>
              </a:ext>
            </a:extLst>
          </p:cNvPr>
          <p:cNvSpPr/>
          <p:nvPr/>
        </p:nvSpPr>
        <p:spPr>
          <a:xfrm>
            <a:off x="3149251" y="4349705"/>
            <a:ext cx="5634085" cy="1811858"/>
          </a:xfrm>
          <a:prstGeom prst="rect">
            <a:avLst/>
          </a:prstGeom>
          <a:noFill/>
          <a:ln w="57150">
            <a:solidFill>
              <a:srgbClr val="6BF5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56562C0-5409-CCE0-FE5E-E013D5C9C3B5}"/>
              </a:ext>
            </a:extLst>
          </p:cNvPr>
          <p:cNvSpPr/>
          <p:nvPr/>
        </p:nvSpPr>
        <p:spPr>
          <a:xfrm rot="10800000">
            <a:off x="5399452" y="4143033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8DA240F-0C86-41D0-1830-D6A088BF8E0D}"/>
              </a:ext>
            </a:extLst>
          </p:cNvPr>
          <p:cNvSpPr/>
          <p:nvPr/>
        </p:nvSpPr>
        <p:spPr>
          <a:xfrm rot="10800000">
            <a:off x="6297424" y="4143033"/>
            <a:ext cx="185571" cy="409656"/>
          </a:xfrm>
          <a:prstGeom prst="downArrow">
            <a:avLst>
              <a:gd name="adj1" fmla="val 31703"/>
              <a:gd name="adj2" fmla="val 5000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47CD6211-743D-45D9-1ABD-494CE10D43CC}"/>
              </a:ext>
            </a:extLst>
          </p:cNvPr>
          <p:cNvSpPr/>
          <p:nvPr/>
        </p:nvSpPr>
        <p:spPr>
          <a:xfrm rot="5400000">
            <a:off x="8323677" y="5013104"/>
            <a:ext cx="990757" cy="728663"/>
          </a:xfrm>
          <a:prstGeom prst="uturnArrow">
            <a:avLst>
              <a:gd name="adj1" fmla="val 4885"/>
              <a:gd name="adj2" fmla="val 14869"/>
              <a:gd name="adj3" fmla="val 21919"/>
              <a:gd name="adj4" fmla="val 43750"/>
              <a:gd name="adj5" fmla="val 100000"/>
            </a:avLst>
          </a:prstGeom>
          <a:solidFill>
            <a:srgbClr val="858585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9619BEBC-0270-43B3-23D0-A5B79DD550E1}"/>
              </a:ext>
            </a:extLst>
          </p:cNvPr>
          <p:cNvSpPr/>
          <p:nvPr/>
        </p:nvSpPr>
        <p:spPr>
          <a:xfrm rot="5400000">
            <a:off x="8338459" y="3127717"/>
            <a:ext cx="990757" cy="728663"/>
          </a:xfrm>
          <a:prstGeom prst="uturnArrow">
            <a:avLst>
              <a:gd name="adj1" fmla="val 4885"/>
              <a:gd name="adj2" fmla="val 14869"/>
              <a:gd name="adj3" fmla="val 21919"/>
              <a:gd name="adj4" fmla="val 43750"/>
              <a:gd name="adj5" fmla="val 100000"/>
            </a:avLst>
          </a:prstGeom>
          <a:solidFill>
            <a:srgbClr val="858585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U-Turn 17">
            <a:extLst>
              <a:ext uri="{FF2B5EF4-FFF2-40B4-BE49-F238E27FC236}">
                <a16:creationId xmlns:a16="http://schemas.microsoft.com/office/drawing/2014/main" id="{26608DE8-D171-23E5-0E2D-E2013DDE98D8}"/>
              </a:ext>
            </a:extLst>
          </p:cNvPr>
          <p:cNvSpPr/>
          <p:nvPr/>
        </p:nvSpPr>
        <p:spPr>
          <a:xfrm rot="16200000">
            <a:off x="2652887" y="3121276"/>
            <a:ext cx="990757" cy="728663"/>
          </a:xfrm>
          <a:prstGeom prst="uturnArrow">
            <a:avLst>
              <a:gd name="adj1" fmla="val 4885"/>
              <a:gd name="adj2" fmla="val 14869"/>
              <a:gd name="adj3" fmla="val 21919"/>
              <a:gd name="adj4" fmla="val 43750"/>
              <a:gd name="adj5" fmla="val 100000"/>
            </a:avLst>
          </a:prstGeom>
          <a:solidFill>
            <a:srgbClr val="858585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5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3C10C-283A-311C-4FA5-0B93EE1D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DC0DE4C-ABD6-68C3-1E0C-FFDB0048EBD4}"/>
              </a:ext>
            </a:extLst>
          </p:cNvPr>
          <p:cNvGrpSpPr/>
          <p:nvPr/>
        </p:nvGrpSpPr>
        <p:grpSpPr>
          <a:xfrm>
            <a:off x="1507890" y="2024995"/>
            <a:ext cx="4588109" cy="2035585"/>
            <a:chOff x="379179" y="631415"/>
            <a:chExt cx="5221521" cy="2469814"/>
          </a:xfrm>
        </p:grpSpPr>
        <p:pic>
          <p:nvPicPr>
            <p:cNvPr id="47" name="Picture 46" descr="A blue and red fractal pattern&#10;&#10;AI-generated content may be incorrect.">
              <a:extLst>
                <a:ext uri="{FF2B5EF4-FFF2-40B4-BE49-F238E27FC236}">
                  <a16:creationId xmlns:a16="http://schemas.microsoft.com/office/drawing/2014/main" id="{B34D8401-0F19-B4E7-E0C3-8FA2B9B8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7" t="4936" r="45819" b="66901"/>
            <a:stretch/>
          </p:blipFill>
          <p:spPr>
            <a:xfrm>
              <a:off x="2080007" y="631415"/>
              <a:ext cx="1892840" cy="2468041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E45178B-9038-D71B-FAF0-133E38C97577}"/>
                </a:ext>
              </a:extLst>
            </p:cNvPr>
            <p:cNvGrpSpPr/>
            <p:nvPr/>
          </p:nvGrpSpPr>
          <p:grpSpPr>
            <a:xfrm>
              <a:off x="379179" y="648261"/>
              <a:ext cx="1700826" cy="2451195"/>
              <a:chOff x="1207611" y="1035269"/>
              <a:chExt cx="3186791" cy="4612576"/>
            </a:xfrm>
          </p:grpSpPr>
          <p:pic>
            <p:nvPicPr>
              <p:cNvPr id="48" name="Picture 47" descr="A blue and red fractal pattern&#10;&#10;AI-generated content may be incorrect.">
                <a:extLst>
                  <a:ext uri="{FF2B5EF4-FFF2-40B4-BE49-F238E27FC236}">
                    <a16:creationId xmlns:a16="http://schemas.microsoft.com/office/drawing/2014/main" id="{4F4052FB-4E25-5954-7D59-99B083FD5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35" t="48223" r="17772" b="42078"/>
              <a:stretch/>
            </p:blipFill>
            <p:spPr>
              <a:xfrm rot="16200000">
                <a:off x="1299426" y="2536852"/>
                <a:ext cx="4596560" cy="1593393"/>
              </a:xfrm>
              <a:prstGeom prst="rect">
                <a:avLst/>
              </a:prstGeom>
            </p:spPr>
          </p:pic>
          <p:pic>
            <p:nvPicPr>
              <p:cNvPr id="53" name="Picture 52" descr="A blue and red fractal pattern&#10;&#10;AI-generated content may be incorrect.">
                <a:extLst>
                  <a:ext uri="{FF2B5EF4-FFF2-40B4-BE49-F238E27FC236}">
                    <a16:creationId xmlns:a16="http://schemas.microsoft.com/office/drawing/2014/main" id="{0605D7A1-200F-7422-8D1D-744385E3A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1" t="48184" r="67000" b="42132"/>
              <a:stretch/>
            </p:blipFill>
            <p:spPr>
              <a:xfrm rot="5400000">
                <a:off x="-301979" y="2544861"/>
                <a:ext cx="4612574" cy="1593394"/>
              </a:xfrm>
              <a:prstGeom prst="rect">
                <a:avLst/>
              </a:prstGeom>
            </p:spPr>
          </p:pic>
        </p:grpSp>
        <p:pic>
          <p:nvPicPr>
            <p:cNvPr id="55" name="Picture 54" descr="A blue and red fractal pattern&#10;&#10;AI-generated content may be incorrect.">
              <a:extLst>
                <a:ext uri="{FF2B5EF4-FFF2-40B4-BE49-F238E27FC236}">
                  <a16:creationId xmlns:a16="http://schemas.microsoft.com/office/drawing/2014/main" id="{72D886E8-0FB5-9735-078F-57B2911E7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41" t="32525" r="45391" b="36079"/>
            <a:stretch/>
          </p:blipFill>
          <p:spPr>
            <a:xfrm>
              <a:off x="3972847" y="648261"/>
              <a:ext cx="1627853" cy="2452968"/>
            </a:xfrm>
            <a:prstGeom prst="rect">
              <a:avLst/>
            </a:prstGeom>
          </p:spPr>
        </p:pic>
      </p:grpSp>
      <p:pic>
        <p:nvPicPr>
          <p:cNvPr id="61" name="Picture 60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AD1C16E5-A738-FC39-BBFA-7AE05AC9C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 t="4936" r="23346" b="58912"/>
          <a:stretch/>
        </p:blipFill>
        <p:spPr>
          <a:xfrm>
            <a:off x="8235618" y="2024995"/>
            <a:ext cx="1399812" cy="202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52148-7CFF-DDF6-5219-D308499AA1DA}"/>
                  </a:ext>
                </a:extLst>
              </p:cNvPr>
              <p:cNvSpPr txBox="1"/>
              <p:nvPr/>
            </p:nvSpPr>
            <p:spPr>
              <a:xfrm>
                <a:off x="1236593" y="736352"/>
                <a:ext cx="97188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𝑒𝑞𝑢𝑖𝑣𝑎𝑙𝑒𝑛𝑐𝑒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𝑟𝑒𝑙𝑎𝑡𝑖𝑜𝑛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"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stable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point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=0)"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𝑙𝑖𝑠𝑡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52148-7CFF-DDF6-5219-D308499A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593" y="736352"/>
                <a:ext cx="9718814" cy="369332"/>
              </a:xfrm>
              <a:prstGeom prst="rect">
                <a:avLst/>
              </a:prstGeom>
              <a:blipFill>
                <a:blip r:embed="rId3"/>
                <a:stretch>
                  <a:fillRect l="-690" r="-314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2743456-B56D-A555-627B-CCC535526DB7}"/>
              </a:ext>
            </a:extLst>
          </p:cNvPr>
          <p:cNvSpPr txBox="1"/>
          <p:nvPr/>
        </p:nvSpPr>
        <p:spPr>
          <a:xfrm>
            <a:off x="2556569" y="1291835"/>
            <a:ext cx="70788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/>
              <a:t>定义如果两点在同一“静点链”上，此两点相互关联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D33627-5988-D13A-BC4E-693B27D98A0E}"/>
                  </a:ext>
                </a:extLst>
              </p:cNvPr>
              <p:cNvSpPr txBox="1"/>
              <p:nvPr/>
            </p:nvSpPr>
            <p:spPr>
              <a:xfrm>
                <a:off x="6324600" y="283004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D33627-5988-D13A-BC4E-693B27D98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830046"/>
                <a:ext cx="60369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299C29-55C3-1203-572C-51165B76FF2B}"/>
                  </a:ext>
                </a:extLst>
              </p:cNvPr>
              <p:cNvSpPr txBox="1"/>
              <p:nvPr/>
            </p:nvSpPr>
            <p:spPr>
              <a:xfrm>
                <a:off x="9858375" y="2830046"/>
                <a:ext cx="5963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299C29-55C3-1203-572C-51165B76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75" y="2830046"/>
                <a:ext cx="5963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2EB5F8-077D-B019-F818-6D8D170ACBB3}"/>
                  </a:ext>
                </a:extLst>
              </p:cNvPr>
              <p:cNvSpPr txBox="1"/>
              <p:nvPr/>
            </p:nvSpPr>
            <p:spPr>
              <a:xfrm>
                <a:off x="3043236" y="4358761"/>
                <a:ext cx="6096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2EB5F8-077D-B019-F818-6D8D170A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36" y="4358761"/>
                <a:ext cx="60960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B12000B-F7A9-8EF6-24C4-6DC21357959F}"/>
              </a:ext>
            </a:extLst>
          </p:cNvPr>
          <p:cNvSpPr txBox="1"/>
          <p:nvPr/>
        </p:nvSpPr>
        <p:spPr>
          <a:xfrm>
            <a:off x="4785717" y="507992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/>
              <a:t>两个等价类互斥且互补</a:t>
            </a:r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AA58BCEB-CCA7-08D7-CADE-9F012CBDD75E}"/>
              </a:ext>
            </a:extLst>
          </p:cNvPr>
          <p:cNvSpPr/>
          <p:nvPr/>
        </p:nvSpPr>
        <p:spPr>
          <a:xfrm>
            <a:off x="-62345" y="2550349"/>
            <a:ext cx="12316690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对空间完成分类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3569BBEF-21A2-76B9-EA95-8E0BF5E9DFF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67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16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6823F-E342-58B3-9EA4-4DB5C22A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B101A-D4AB-8705-C8AF-032FAEBC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243111"/>
            <a:ext cx="4986949" cy="4993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210BB-286C-2267-0217-BD5C8C237E60}"/>
                  </a:ext>
                </a:extLst>
              </p:cNvPr>
              <p:cNvSpPr txBox="1"/>
              <p:nvPr/>
            </p:nvSpPr>
            <p:spPr>
              <a:xfrm>
                <a:off x="5986463" y="1453683"/>
                <a:ext cx="5786437" cy="3877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2800" b="1" dirty="0"/>
                  <a:t>中过程不可测，可分析结果。</a:t>
                </a:r>
                <a:endParaRPr lang="en-US" altLang="zh-CN" sz="2800" b="1" dirty="0"/>
              </a:p>
              <a:p>
                <a:endParaRPr lang="en-US" altLang="zh-CN" sz="2800" b="1" dirty="0"/>
              </a:p>
              <a:p>
                <a:r>
                  <a:rPr lang="zh-CN" altLang="en-US" sz="2800" b="1" dirty="0"/>
                  <a:t>做</a:t>
                </a:r>
                <a:r>
                  <a:rPr lang="en-US" altLang="zh-CN" sz="2800" b="1" dirty="0"/>
                  <a:t>30</a:t>
                </a:r>
                <a:r>
                  <a:rPr lang="zh-CN" altLang="en-US" sz="2800" b="1" dirty="0"/>
                  <a:t>组实验，保留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2800" b="1" dirty="0"/>
                  <a:t>范围内的实验点进行理论实验对比。</a:t>
                </a:r>
                <a:endParaRPr lang="en-US" altLang="zh-CN" sz="2800" b="1" dirty="0"/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16</a:t>
                </a:r>
                <a:r>
                  <a:rPr lang="zh-CN" altLang="en-US" sz="2800" b="1" dirty="0"/>
                  <a:t>点中错误</a:t>
                </a:r>
                <a:r>
                  <a:rPr lang="en-US" altLang="zh-CN" sz="2800" b="1" dirty="0"/>
                  <a:t>1</a:t>
                </a:r>
                <a:r>
                  <a:rPr lang="zh-CN" altLang="en-US" sz="2800" b="1" dirty="0"/>
                  <a:t>个，处于边缘导致。</a:t>
                </a:r>
                <a:endParaRPr lang="en-US" altLang="zh-CN" sz="2800" b="1" dirty="0"/>
              </a:p>
              <a:p>
                <a:endParaRPr lang="en-US" altLang="zh-CN" sz="2800" b="1" dirty="0"/>
              </a:p>
              <a:p>
                <a:endParaRPr lang="en-US" altLang="zh-CN" sz="2800" b="1" dirty="0"/>
              </a:p>
              <a:p>
                <a:r>
                  <a:rPr lang="zh-CN" altLang="en-US" sz="2800" b="1" dirty="0"/>
                  <a:t>正确率：</a:t>
                </a:r>
                <a:r>
                  <a:rPr lang="en-US" altLang="zh-CN" sz="2800" b="1" dirty="0"/>
                  <a:t>93.75%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210BB-286C-2267-0217-BD5C8C237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463" y="1453683"/>
                <a:ext cx="5786437" cy="3877985"/>
              </a:xfrm>
              <a:prstGeom prst="rect">
                <a:avLst/>
              </a:prstGeom>
              <a:blipFill>
                <a:blip r:embed="rId3"/>
                <a:stretch>
                  <a:fillRect l="-3688" t="-2826" r="-632" b="-4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4DD88A-614C-A7AE-3F1C-879885ED0900}"/>
              </a:ext>
            </a:extLst>
          </p:cNvPr>
          <p:cNvCxnSpPr>
            <a:cxnSpLocks/>
          </p:cNvCxnSpPr>
          <p:nvPr/>
        </p:nvCxnSpPr>
        <p:spPr>
          <a:xfrm flipH="1">
            <a:off x="3328988" y="4129088"/>
            <a:ext cx="4424362" cy="1847850"/>
          </a:xfrm>
          <a:prstGeom prst="straightConnector1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5B29CC-EC46-AACA-503F-150EEBCAFBE5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理论实验对比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不同位置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3EDC75-0699-074A-BC0B-3D274A5B7B89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68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3475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5DB2C-FD48-9407-2B20-92491E67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F2588-0056-65EB-318C-88BF2747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243111"/>
            <a:ext cx="4986949" cy="4993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1056A0-4EC8-3C4F-6558-C05AE542AD69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理论实验对比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不同位置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D3A26-3711-AE33-2F1E-FF36BA4C074D}"/>
              </a:ext>
            </a:extLst>
          </p:cNvPr>
          <p:cNvSpPr txBox="1"/>
          <p:nvPr/>
        </p:nvSpPr>
        <p:spPr>
          <a:xfrm>
            <a:off x="6096000" y="2351782"/>
            <a:ext cx="578643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sz="2800" b="1" dirty="0"/>
          </a:p>
          <a:p>
            <a:r>
              <a:rPr lang="en-US" altLang="zh-CN" sz="2800" b="1" dirty="0"/>
              <a:t>22</a:t>
            </a:r>
            <a:r>
              <a:rPr lang="zh-CN" altLang="en-US" sz="2800" b="1" dirty="0"/>
              <a:t>点中错误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个，处于边缘导致。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正确率：</a:t>
            </a:r>
            <a:r>
              <a:rPr lang="en-US" altLang="zh-CN" sz="2800" b="1" dirty="0"/>
              <a:t>95.45%</a:t>
            </a:r>
            <a:endParaRPr lang="zh-CN" altLang="en-US" sz="2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9D02FE-4666-4606-E2C0-BA34A69569A4}"/>
              </a:ext>
            </a:extLst>
          </p:cNvPr>
          <p:cNvCxnSpPr>
            <a:cxnSpLocks/>
          </p:cNvCxnSpPr>
          <p:nvPr/>
        </p:nvCxnSpPr>
        <p:spPr>
          <a:xfrm flipH="1" flipV="1">
            <a:off x="2833688" y="2133600"/>
            <a:ext cx="4862512" cy="557213"/>
          </a:xfrm>
          <a:prstGeom prst="straightConnector1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矩形 3">
            <a:extLst>
              <a:ext uri="{FF2B5EF4-FFF2-40B4-BE49-F238E27FC236}">
                <a16:creationId xmlns:a16="http://schemas.microsoft.com/office/drawing/2014/main" id="{3C2CCC79-7EF9-11D6-13A5-DC779EED2AE5}"/>
              </a:ext>
            </a:extLst>
          </p:cNvPr>
          <p:cNvSpPr/>
          <p:nvPr/>
        </p:nvSpPr>
        <p:spPr>
          <a:xfrm>
            <a:off x="-114300" y="2555112"/>
            <a:ext cx="12453938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理论模型与模拟方法对不同位置可靠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02B919D-83AD-1473-6AC1-7F3A1646F93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69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0392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7">
            <a:extLst>
              <a:ext uri="{FF2B5EF4-FFF2-40B4-BE49-F238E27FC236}">
                <a16:creationId xmlns:a16="http://schemas.microsoft.com/office/drawing/2014/main" id="{361540C9-9754-0B53-9E05-9A777A76B0F5}"/>
              </a:ext>
            </a:extLst>
          </p:cNvPr>
          <p:cNvGrpSpPr/>
          <p:nvPr/>
        </p:nvGrpSpPr>
        <p:grpSpPr>
          <a:xfrm>
            <a:off x="845574" y="1891251"/>
            <a:ext cx="4616968" cy="2675389"/>
            <a:chOff x="932851" y="1540523"/>
            <a:chExt cx="5016004" cy="4810514"/>
          </a:xfrm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DF18D990-74C4-D7BE-7834-86CEE65CB023}"/>
                </a:ext>
              </a:extLst>
            </p:cNvPr>
            <p:cNvSpPr/>
            <p:nvPr/>
          </p:nvSpPr>
          <p:spPr>
            <a:xfrm>
              <a:off x="932851" y="1860332"/>
              <a:ext cx="5016004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1">
                  <a:extLst>
                    <a:ext uri="{FF2B5EF4-FFF2-40B4-BE49-F238E27FC236}">
                      <a16:creationId xmlns:a16="http://schemas.microsoft.com/office/drawing/2014/main" id="{3F4123C0-D032-025E-4108-53DBB630385D}"/>
                    </a:ext>
                  </a:extLst>
                </p:cNvPr>
                <p:cNvSpPr/>
                <p:nvPr/>
              </p:nvSpPr>
              <p:spPr>
                <a:xfrm>
                  <a:off x="1219660" y="1540523"/>
                  <a:ext cx="4435923" cy="639617"/>
                </a:xfrm>
                <a:prstGeom prst="rect">
                  <a:avLst/>
                </a:prstGeom>
                <a:solidFill>
                  <a:srgbClr val="B9DAE9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/>
                          <m:t>Dipole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Model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 </m:t>
                        </m:r>
                        <m:r>
                          <m:rPr>
                            <m:nor/>
                          </m:rPr>
                          <a:rPr lang="zh-CN" altLang="en-US" sz="2400"/>
                          <m:t>磁偶极子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11" name="矩形 11">
                  <a:extLst>
                    <a:ext uri="{FF2B5EF4-FFF2-40B4-BE49-F238E27FC236}">
                      <a16:creationId xmlns:a16="http://schemas.microsoft.com/office/drawing/2014/main" id="{3F4123C0-D032-025E-4108-53DBB6303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660" y="1540523"/>
                  <a:ext cx="4435923" cy="639617"/>
                </a:xfrm>
                <a:prstGeom prst="rect">
                  <a:avLst/>
                </a:prstGeom>
                <a:blipFill>
                  <a:blip r:embed="rId2"/>
                  <a:stretch>
                    <a:fillRect b="-34921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7">
            <a:extLst>
              <a:ext uri="{FF2B5EF4-FFF2-40B4-BE49-F238E27FC236}">
                <a16:creationId xmlns:a16="http://schemas.microsoft.com/office/drawing/2014/main" id="{24A31908-856A-4AB9-2918-38F4063FCBF7}"/>
              </a:ext>
            </a:extLst>
          </p:cNvPr>
          <p:cNvGrpSpPr/>
          <p:nvPr/>
        </p:nvGrpSpPr>
        <p:grpSpPr>
          <a:xfrm>
            <a:off x="6306753" y="1888640"/>
            <a:ext cx="4616969" cy="2675389"/>
            <a:chOff x="932849" y="1540523"/>
            <a:chExt cx="5016005" cy="4810514"/>
          </a:xfrm>
        </p:grpSpPr>
        <p:sp>
          <p:nvSpPr>
            <p:cNvPr id="7" name="矩形 8">
              <a:extLst>
                <a:ext uri="{FF2B5EF4-FFF2-40B4-BE49-F238E27FC236}">
                  <a16:creationId xmlns:a16="http://schemas.microsoft.com/office/drawing/2014/main" id="{FD7C19E6-9ECD-1D43-B3B3-7CDC7859B5F6}"/>
                </a:ext>
              </a:extLst>
            </p:cNvPr>
            <p:cNvSpPr/>
            <p:nvPr/>
          </p:nvSpPr>
          <p:spPr>
            <a:xfrm>
              <a:off x="932849" y="1860332"/>
              <a:ext cx="5016005" cy="449070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11">
                  <a:extLst>
                    <a:ext uri="{FF2B5EF4-FFF2-40B4-BE49-F238E27FC236}">
                      <a16:creationId xmlns:a16="http://schemas.microsoft.com/office/drawing/2014/main" id="{A0FC187C-45D1-BDAD-AC38-665113E3A6E1}"/>
                    </a:ext>
                  </a:extLst>
                </p:cNvPr>
                <p:cNvSpPr/>
                <p:nvPr/>
              </p:nvSpPr>
              <p:spPr>
                <a:xfrm>
                  <a:off x="1219660" y="1540523"/>
                  <a:ext cx="4435923" cy="639617"/>
                </a:xfrm>
                <a:prstGeom prst="rect">
                  <a:avLst/>
                </a:prstGeom>
                <a:solidFill>
                  <a:srgbClr val="C4BBD8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/>
                          <m:t>Current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Cylinder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 </m:t>
                        </m:r>
                        <m:r>
                          <m:rPr>
                            <m:nor/>
                          </m:rPr>
                          <a:rPr lang="zh-CN" altLang="en-US" sz="2400"/>
                          <m:t>电流圆柱</m:t>
                        </m:r>
                      </m:oMath>
                    </m:oMathPara>
                  </a14:m>
                </a:p>
              </p:txBody>
            </p:sp>
          </mc:Choice>
          <mc:Fallback>
            <p:sp>
              <p:nvSpPr>
                <p:cNvPr id="8" name="矩形 11">
                  <a:extLst>
                    <a:ext uri="{FF2B5EF4-FFF2-40B4-BE49-F238E27FC236}">
                      <a16:creationId xmlns:a16="http://schemas.microsoft.com/office/drawing/2014/main" id="{A0FC187C-45D1-BDAD-AC38-665113E3A6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660" y="1540523"/>
                  <a:ext cx="4435923" cy="639617"/>
                </a:xfrm>
                <a:prstGeom prst="rect">
                  <a:avLst/>
                </a:prstGeom>
                <a:blipFill>
                  <a:blip r:embed="rId3"/>
                  <a:stretch>
                    <a:fillRect t="-3226" b="-35484"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864EA8E-914E-898E-66DC-C3802C775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8C732-8849-BBD5-669A-7D8F62F2FCF0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Mechanical Model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力学模型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3E0234-2235-B320-8D37-011526E2AB0B}"/>
              </a:ext>
            </a:extLst>
          </p:cNvPr>
          <p:cNvGrpSpPr/>
          <p:nvPr/>
        </p:nvGrpSpPr>
        <p:grpSpPr>
          <a:xfrm>
            <a:off x="2841348" y="2475704"/>
            <a:ext cx="494472" cy="1008763"/>
            <a:chOff x="2248727" y="2085879"/>
            <a:chExt cx="494472" cy="10087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BFB663-2518-1DD9-8D91-672E37692085}"/>
                </a:ext>
              </a:extLst>
            </p:cNvPr>
            <p:cNvGrpSpPr/>
            <p:nvPr/>
          </p:nvGrpSpPr>
          <p:grpSpPr>
            <a:xfrm>
              <a:off x="2248727" y="2085879"/>
              <a:ext cx="491987" cy="491987"/>
              <a:chOff x="2253697" y="2083211"/>
              <a:chExt cx="491987" cy="49198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3821B9-894B-F14E-F16C-FBFF1A0A48AB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09364E-F09D-6D10-1E8F-88F60ED1B093}"/>
                  </a:ext>
                </a:extLst>
              </p:cNvPr>
              <p:cNvSpPr txBox="1"/>
              <p:nvPr/>
            </p:nvSpPr>
            <p:spPr>
              <a:xfrm>
                <a:off x="2333211" y="2140360"/>
                <a:ext cx="327991" cy="37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F8115-9222-B358-8710-86F40FBCC9F8}"/>
                </a:ext>
              </a:extLst>
            </p:cNvPr>
            <p:cNvGrpSpPr/>
            <p:nvPr/>
          </p:nvGrpSpPr>
          <p:grpSpPr>
            <a:xfrm>
              <a:off x="2251212" y="2602655"/>
              <a:ext cx="491987" cy="491987"/>
              <a:chOff x="2253697" y="2083211"/>
              <a:chExt cx="491987" cy="491987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137FE04-640F-6141-2EB8-AFEF8DD26B91}"/>
                  </a:ext>
                </a:extLst>
              </p:cNvPr>
              <p:cNvSpPr/>
              <p:nvPr/>
            </p:nvSpPr>
            <p:spPr>
              <a:xfrm>
                <a:off x="2253697" y="2083211"/>
                <a:ext cx="491987" cy="491987"/>
              </a:xfrm>
              <a:prstGeom prst="ellipse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14D8A7-7699-C9AC-CBE7-8F7928A9327A}"/>
                  </a:ext>
                </a:extLst>
              </p:cNvPr>
              <p:cNvSpPr txBox="1"/>
              <p:nvPr/>
            </p:nvSpPr>
            <p:spPr>
              <a:xfrm>
                <a:off x="2330726" y="2144538"/>
                <a:ext cx="32799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S</a:t>
                </a:r>
                <a:endParaRPr lang="zh-CN" altLang="en-US" dirty="0"/>
              </a:p>
            </p:txBody>
          </p:sp>
        </p:grpSp>
      </p:grpSp>
      <p:sp>
        <p:nvSpPr>
          <p:cNvPr id="23" name="流程图: 直接访问存储器 14">
            <a:extLst>
              <a:ext uri="{FF2B5EF4-FFF2-40B4-BE49-F238E27FC236}">
                <a16:creationId xmlns:a16="http://schemas.microsoft.com/office/drawing/2014/main" id="{2B9C4AAB-C89A-282C-8808-F4AB1A099650}"/>
              </a:ext>
            </a:extLst>
          </p:cNvPr>
          <p:cNvSpPr/>
          <p:nvPr/>
        </p:nvSpPr>
        <p:spPr>
          <a:xfrm rot="16200000">
            <a:off x="8107883" y="2078179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D5290A-21EE-7C73-3A98-B890A897AB66}"/>
              </a:ext>
            </a:extLst>
          </p:cNvPr>
          <p:cNvCxnSpPr/>
          <p:nvPr/>
        </p:nvCxnSpPr>
        <p:spPr>
          <a:xfrm>
            <a:off x="8297699" y="2936384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8BD62-B5DE-DB7C-E955-29751F677A7C}"/>
              </a:ext>
            </a:extLst>
          </p:cNvPr>
          <p:cNvCxnSpPr/>
          <p:nvPr/>
        </p:nvCxnSpPr>
        <p:spPr>
          <a:xfrm>
            <a:off x="8297699" y="3069409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393227-59B5-A8FF-4748-3E981527CB15}"/>
              </a:ext>
            </a:extLst>
          </p:cNvPr>
          <p:cNvCxnSpPr/>
          <p:nvPr/>
        </p:nvCxnSpPr>
        <p:spPr>
          <a:xfrm>
            <a:off x="8297699" y="3194518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14CE3D-0895-57B6-B39E-1F59F91E98E7}"/>
              </a:ext>
            </a:extLst>
          </p:cNvPr>
          <p:cNvCxnSpPr/>
          <p:nvPr/>
        </p:nvCxnSpPr>
        <p:spPr>
          <a:xfrm>
            <a:off x="8297699" y="3322558"/>
            <a:ext cx="72043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69496C-EF09-71F3-CC35-2E48C2D801CA}"/>
                  </a:ext>
                </a:extLst>
              </p:cNvPr>
              <p:cNvSpPr txBox="1"/>
              <p:nvPr/>
            </p:nvSpPr>
            <p:spPr>
              <a:xfrm>
                <a:off x="1268278" y="3753120"/>
                <a:ext cx="3640612" cy="692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[3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69496C-EF09-71F3-CC35-2E48C2D80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78" y="3753120"/>
                <a:ext cx="3640612" cy="69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7016AE-354C-1B45-1A2A-382326C8BDD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291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C558-8E63-A7DD-AA20-6DA58839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648">
            <a:extLst>
              <a:ext uri="{FF2B5EF4-FFF2-40B4-BE49-F238E27FC236}">
                <a16:creationId xmlns:a16="http://schemas.microsoft.com/office/drawing/2014/main" id="{20277EFA-AA83-9818-7809-AE84A2759C5F}"/>
              </a:ext>
            </a:extLst>
          </p:cNvPr>
          <p:cNvSpPr/>
          <p:nvPr/>
        </p:nvSpPr>
        <p:spPr>
          <a:xfrm>
            <a:off x="1386423" y="4557014"/>
            <a:ext cx="9419152" cy="875419"/>
          </a:xfrm>
          <a:prstGeom prst="rect">
            <a:avLst/>
          </a:prstGeom>
          <a:solidFill>
            <a:srgbClr val="4BEC53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2F9A3EBD-BBE4-8813-AB63-8C5AAE31A8CD}"/>
              </a:ext>
            </a:extLst>
          </p:cNvPr>
          <p:cNvSpPr txBox="1"/>
          <p:nvPr/>
        </p:nvSpPr>
        <p:spPr>
          <a:xfrm>
            <a:off x="2451099" y="3261755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Fractal Basin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分形谷底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11296-5242-5BE6-A8F8-08C5B2773DE4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Two Magnets 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双磁柱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4676F843-CE54-B4D1-684F-A7FFF473AED0}"/>
              </a:ext>
            </a:extLst>
          </p:cNvPr>
          <p:cNvSpPr/>
          <p:nvPr/>
        </p:nvSpPr>
        <p:spPr>
          <a:xfrm>
            <a:off x="1386423" y="1610948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椭圆 17">
            <a:extLst>
              <a:ext uri="{FF2B5EF4-FFF2-40B4-BE49-F238E27FC236}">
                <a16:creationId xmlns:a16="http://schemas.microsoft.com/office/drawing/2014/main" id="{EBDCCE70-D79D-37BD-0B59-721264AB10A4}"/>
              </a:ext>
            </a:extLst>
          </p:cNvPr>
          <p:cNvSpPr/>
          <p:nvPr/>
        </p:nvSpPr>
        <p:spPr>
          <a:xfrm>
            <a:off x="1469529" y="1696884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E022BA52-0568-9303-4F25-714137A51D6C}"/>
              </a:ext>
            </a:extLst>
          </p:cNvPr>
          <p:cNvSpPr/>
          <p:nvPr/>
        </p:nvSpPr>
        <p:spPr>
          <a:xfrm>
            <a:off x="1469529" y="3169237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椭圆 25">
            <a:extLst>
              <a:ext uri="{FF2B5EF4-FFF2-40B4-BE49-F238E27FC236}">
                <a16:creationId xmlns:a16="http://schemas.microsoft.com/office/drawing/2014/main" id="{A773B515-DDF7-ACD8-7DB4-7E4FDBFB5D25}"/>
              </a:ext>
            </a:extLst>
          </p:cNvPr>
          <p:cNvSpPr/>
          <p:nvPr/>
        </p:nvSpPr>
        <p:spPr>
          <a:xfrm>
            <a:off x="1469529" y="4640761"/>
            <a:ext cx="651976" cy="7046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endParaRPr kumimoji="1" lang="zh-CN" altLang="en-US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E271E90-66AF-B64E-4F66-EB3002906C77}"/>
              </a:ext>
            </a:extLst>
          </p:cNvPr>
          <p:cNvSpPr txBox="1"/>
          <p:nvPr/>
        </p:nvSpPr>
        <p:spPr>
          <a:xfrm>
            <a:off x="2451099" y="1795867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Theory Part 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理论部分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13" name="矩形 10">
            <a:extLst>
              <a:ext uri="{FF2B5EF4-FFF2-40B4-BE49-F238E27FC236}">
                <a16:creationId xmlns:a16="http://schemas.microsoft.com/office/drawing/2014/main" id="{22C8A7E1-5CA2-517D-0FC2-3180FADC6032}"/>
              </a:ext>
            </a:extLst>
          </p:cNvPr>
          <p:cNvSpPr/>
          <p:nvPr/>
        </p:nvSpPr>
        <p:spPr>
          <a:xfrm>
            <a:off x="1386423" y="3083152"/>
            <a:ext cx="9419152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DD49320C-7A06-DD62-FC53-61288290FCBE}"/>
              </a:ext>
            </a:extLst>
          </p:cNvPr>
          <p:cNvSpPr/>
          <p:nvPr/>
        </p:nvSpPr>
        <p:spPr>
          <a:xfrm>
            <a:off x="1386423" y="4555655"/>
            <a:ext cx="9419153" cy="8767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144C83C6-EC2B-9D3F-5776-3EBDE8B7B56E}"/>
              </a:ext>
            </a:extLst>
          </p:cNvPr>
          <p:cNvSpPr txBox="1"/>
          <p:nvPr/>
        </p:nvSpPr>
        <p:spPr>
          <a:xfrm>
            <a:off x="2451099" y="4731454"/>
            <a:ext cx="728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i="1" dirty="0">
                <a:latin typeface="Cambria" panose="02040503050406030204" pitchFamily="18" charset="0"/>
              </a:rPr>
              <a:t>Parameter Analysis  </a:t>
            </a:r>
            <a:r>
              <a:rPr kumimoji="1" lang="zh-CN" altLang="en-US" sz="2800" b="1" dirty="0">
                <a:latin typeface="Cambria" panose="02040503050406030204" pitchFamily="18" charset="0"/>
              </a:rPr>
              <a:t>参量分析</a:t>
            </a:r>
            <a:endParaRPr kumimoji="1" lang="en-US" altLang="zh-CN" sz="2800" b="1" dirty="0">
              <a:latin typeface="Cambria" panose="02040503050406030204" pitchFamily="18" charset="0"/>
            </a:endParaRP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843C813E-3551-5DE6-94D5-20AF12EB5A1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60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4469-56FB-6FFA-61A1-6C828A04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0264AF-44AD-2012-7419-E52F2701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59" y="2069690"/>
            <a:ext cx="3514144" cy="3013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CD533-2926-2455-842D-3C556EE5D5CA}"/>
              </a:ext>
            </a:extLst>
          </p:cNvPr>
          <p:cNvSpPr txBox="1"/>
          <p:nvPr/>
        </p:nvSpPr>
        <p:spPr>
          <a:xfrm>
            <a:off x="539596" y="64563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参量影响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距离增大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18969-2437-3F55-5A5B-688B67AC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961" y="2069690"/>
            <a:ext cx="3514150" cy="3013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C70C8-E21A-FE17-2893-F8ECBF258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69" y="2069690"/>
            <a:ext cx="3514150" cy="3013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9641A-FAE9-91C6-0843-DAE3C45EC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95" y="2069690"/>
            <a:ext cx="3514150" cy="301358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E397F-1454-983F-B137-206C6A1D724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0046387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430D3-2F58-C92F-8E0A-35D2D481B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E7C013-3952-402B-2482-F91D0027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37" y="445672"/>
            <a:ext cx="3514144" cy="3013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1F0F20-6A32-BF1C-5F6E-EA0FA7A6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89" y="3479298"/>
            <a:ext cx="3301982" cy="2769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ADDD1E-BC65-C2A2-A78C-5F77FA4D5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64" y="3485191"/>
            <a:ext cx="3271831" cy="2763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5F0C6-7F0E-277C-45FD-546EFD2A7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16" y="3459255"/>
            <a:ext cx="3180010" cy="2789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AFD03B-4B2B-11CF-0B58-8F51E2F84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983" y="445672"/>
            <a:ext cx="3514150" cy="3013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45221-CD81-CB32-6BBA-AC850D916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891" y="445672"/>
            <a:ext cx="3514150" cy="3013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84D3C-8D0A-E737-F35C-E31305E70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17" y="445672"/>
            <a:ext cx="3514150" cy="3013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45950-D62D-8E31-F398-9AD53C5F9F4F}"/>
                  </a:ext>
                </a:extLst>
              </p:cNvPr>
              <p:cNvSpPr txBox="1"/>
              <p:nvPr/>
            </p:nvSpPr>
            <p:spPr>
              <a:xfrm>
                <a:off x="3914282" y="4616483"/>
                <a:ext cx="360976" cy="448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45950-D62D-8E31-F398-9AD53C5F9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82" y="4616483"/>
                <a:ext cx="360976" cy="4489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CD008-8B6B-15F1-2EA6-10FF92A8494E}"/>
                  </a:ext>
                </a:extLst>
              </p:cNvPr>
              <p:cNvSpPr txBox="1"/>
              <p:nvPr/>
            </p:nvSpPr>
            <p:spPr>
              <a:xfrm>
                <a:off x="7805415" y="4616482"/>
                <a:ext cx="360976" cy="448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5CD008-8B6B-15F1-2EA6-10FF92A8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415" y="4616482"/>
                <a:ext cx="360976" cy="448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9AE70E3-9A35-9569-E5CB-7E1CE03DC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1063" y="3485540"/>
            <a:ext cx="3219399" cy="27627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CE7BB3-E185-4BE1-9D80-F3F68DFD95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488" y="3479298"/>
            <a:ext cx="3301981" cy="2769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3">
                <a:extLst>
                  <a:ext uri="{FF2B5EF4-FFF2-40B4-BE49-F238E27FC236}">
                    <a16:creationId xmlns:a16="http://schemas.microsoft.com/office/drawing/2014/main" id="{273158C1-99C6-A7C4-9DC5-B3D3C687D7F5}"/>
                  </a:ext>
                </a:extLst>
              </p:cNvPr>
              <p:cNvSpPr/>
              <p:nvPr/>
            </p:nvSpPr>
            <p:spPr>
              <a:xfrm>
                <a:off x="-62345" y="2550349"/>
                <a:ext cx="12316690" cy="1429431"/>
              </a:xfrm>
              <a:prstGeom prst="rect">
                <a:avLst/>
              </a:prstGeom>
              <a:solidFill>
                <a:srgbClr val="40B0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6000" b="1" dirty="0">
                    <a:solidFill>
                      <a:schemeClr val="tx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耦合减弱，</a:t>
                </a:r>
                <a:r>
                  <a:rPr lang="en-US" altLang="zh-CN" sz="6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sz="6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60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6000" b="1" dirty="0">
                    <a:solidFill>
                      <a:schemeClr val="tx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增大</a:t>
                </a:r>
                <a:endParaRPr lang="zh-CN" altLang="zh-CN" sz="6000" b="1" dirty="0">
                  <a:solidFill>
                    <a:schemeClr val="tx2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矩形 3">
                <a:extLst>
                  <a:ext uri="{FF2B5EF4-FFF2-40B4-BE49-F238E27FC236}">
                    <a16:creationId xmlns:a16="http://schemas.microsoft.com/office/drawing/2014/main" id="{273158C1-99C6-A7C4-9DC5-B3D3C687D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45" y="2550349"/>
                <a:ext cx="12316690" cy="1429431"/>
              </a:xfrm>
              <a:prstGeom prst="rect">
                <a:avLst/>
              </a:prstGeom>
              <a:blipFill>
                <a:blip r:embed="rId13"/>
                <a:stretch>
                  <a:fillRect b="-1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B0CB48B3-4620-17EA-8FF6-AF11A17FDD38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72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289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C9CBA-1767-47C8-C88F-381079BD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E99FF6-AA1D-7F9C-3F9A-2D5735724F0A}"/>
              </a:ext>
            </a:extLst>
          </p:cNvPr>
          <p:cNvSpPr txBox="1"/>
          <p:nvPr/>
        </p:nvSpPr>
        <p:spPr>
          <a:xfrm>
            <a:off x="539596" y="64563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参量影响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磁力增大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2" name="Picture 1" descr="A red and blue diagram&#10;&#10;AI-generated content may be incorrect.">
            <a:extLst>
              <a:ext uri="{FF2B5EF4-FFF2-40B4-BE49-F238E27FC236}">
                <a16:creationId xmlns:a16="http://schemas.microsoft.com/office/drawing/2014/main" id="{314C786D-1CCD-8BC1-AC29-2000C15F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31" y="2069689"/>
            <a:ext cx="3514150" cy="3013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B5D63-71AB-8E23-E4E1-AF658CB7D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798" y="2069689"/>
            <a:ext cx="3514150" cy="3013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E5D27-BA00-2A70-762E-24606C8B9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331" y="2069688"/>
            <a:ext cx="3514149" cy="301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37182-159D-1003-22F9-8E640D4CD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967" y="2069690"/>
            <a:ext cx="3514150" cy="3013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F147C-5096-CC8E-8537-0E5371F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499" y="2069685"/>
            <a:ext cx="3514148" cy="3013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4E59B-E36E-6613-39B0-9055EB3EB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799" y="2069687"/>
            <a:ext cx="3514149" cy="301358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720DF1-5CC2-80E7-47BC-A75413EF5CC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73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733511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A065-F3C2-F2BE-C5C8-884D49A6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4A8B3B5-9FBC-FBCA-785C-E4D3AB86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34" y="448750"/>
            <a:ext cx="3514149" cy="301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3A1D8-EDC6-8D8A-8AFC-34719D1F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6813" y="442590"/>
            <a:ext cx="3514150" cy="3013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867DB8-3A6E-71D8-9237-A3E30CC7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02" y="448750"/>
            <a:ext cx="3514148" cy="3013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267B8F-EE62-3B05-45D3-2F20ECFDE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128" y="451828"/>
            <a:ext cx="3514149" cy="3013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5A5A5-6BD4-71F6-B616-AD4AD1E2A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064" y="3485191"/>
            <a:ext cx="3271831" cy="276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029BD-6909-159D-F696-72EFF0F06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16" y="3459255"/>
            <a:ext cx="3180010" cy="2789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2E4F43-CC40-DA30-B31D-29051F09A325}"/>
                  </a:ext>
                </a:extLst>
              </p:cNvPr>
              <p:cNvSpPr txBox="1"/>
              <p:nvPr/>
            </p:nvSpPr>
            <p:spPr>
              <a:xfrm>
                <a:off x="3914282" y="4616483"/>
                <a:ext cx="360976" cy="448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2E4F43-CC40-DA30-B31D-29051F09A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82" y="4616483"/>
                <a:ext cx="360976" cy="4489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8B6D89-188E-0946-207E-FD4EA7D65AB8}"/>
                  </a:ext>
                </a:extLst>
              </p:cNvPr>
              <p:cNvSpPr txBox="1"/>
              <p:nvPr/>
            </p:nvSpPr>
            <p:spPr>
              <a:xfrm>
                <a:off x="7805415" y="4616482"/>
                <a:ext cx="360976" cy="448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8B6D89-188E-0946-207E-FD4EA7D6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415" y="4616482"/>
                <a:ext cx="360976" cy="4489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A76E791-B619-0140-013B-C66F8DEB1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89" y="3479298"/>
            <a:ext cx="3301982" cy="2769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7841AD-E311-B954-8C77-62EADD1ED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0327" y="3479298"/>
            <a:ext cx="3275465" cy="2766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A8B76E-960C-46ED-CE8E-6A93D33E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488" y="3482123"/>
            <a:ext cx="3275465" cy="2766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3">
                <a:extLst>
                  <a:ext uri="{FF2B5EF4-FFF2-40B4-BE49-F238E27FC236}">
                    <a16:creationId xmlns:a16="http://schemas.microsoft.com/office/drawing/2014/main" id="{9CB48851-B906-AFC7-AA49-E086EB2248D3}"/>
                  </a:ext>
                </a:extLst>
              </p:cNvPr>
              <p:cNvSpPr/>
              <p:nvPr/>
            </p:nvSpPr>
            <p:spPr>
              <a:xfrm>
                <a:off x="-62345" y="2555112"/>
                <a:ext cx="12316690" cy="1429431"/>
              </a:xfrm>
              <a:prstGeom prst="rect">
                <a:avLst/>
              </a:prstGeom>
              <a:solidFill>
                <a:srgbClr val="40B0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6000" b="1" dirty="0">
                    <a:solidFill>
                      <a:schemeClr val="tx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耦合加强，</a:t>
                </a:r>
                <a:r>
                  <a:rPr lang="en-US" altLang="zh-CN" sz="6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sz="6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60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6000" b="1" dirty="0">
                    <a:solidFill>
                      <a:schemeClr val="tx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减弱</a:t>
                </a:r>
                <a:endParaRPr lang="zh-CN" altLang="zh-CN" sz="6000" b="1" dirty="0">
                  <a:solidFill>
                    <a:schemeClr val="tx2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矩形 3">
                <a:extLst>
                  <a:ext uri="{FF2B5EF4-FFF2-40B4-BE49-F238E27FC236}">
                    <a16:creationId xmlns:a16="http://schemas.microsoft.com/office/drawing/2014/main" id="{9CB48851-B906-AFC7-AA49-E086EB224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45" y="2555112"/>
                <a:ext cx="12316690" cy="1429431"/>
              </a:xfrm>
              <a:prstGeom prst="rect">
                <a:avLst/>
              </a:prstGeom>
              <a:blipFill>
                <a:blip r:embed="rId13"/>
                <a:stretch>
                  <a:fillRect t="-426" b="-1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25DAD802-FC1C-75C3-4713-9E43ECBD967D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74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2256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17F6-72EE-08BC-6DD6-F6705095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569962F4-E34E-AC3C-7A1B-0D7CAC8FBEC7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75</a:t>
            </a:fld>
            <a:endParaRPr kumimoji="1" lang="zh-CN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D5C0A-E8B9-F374-D9EE-43403309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8" y="814065"/>
            <a:ext cx="5887148" cy="5048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F1A32B-9122-C2C3-D414-C287A46F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6" y="814066"/>
            <a:ext cx="5887146" cy="504857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29E7688-BDF6-3B40-9190-7A1722AB8289}"/>
              </a:ext>
            </a:extLst>
          </p:cNvPr>
          <p:cNvSpPr/>
          <p:nvPr/>
        </p:nvSpPr>
        <p:spPr>
          <a:xfrm rot="1025136">
            <a:off x="3274373" y="1476356"/>
            <a:ext cx="346964" cy="3352690"/>
          </a:xfrm>
          <a:prstGeom prst="downArrow">
            <a:avLst>
              <a:gd name="adj1" fmla="val 25801"/>
              <a:gd name="adj2" fmla="val 73077"/>
            </a:avLst>
          </a:prstGeom>
          <a:solidFill>
            <a:srgbClr val="6BF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65AEBE6-CAB0-CC73-7B8C-B38B6B7AB28F}"/>
              </a:ext>
            </a:extLst>
          </p:cNvPr>
          <p:cNvSpPr/>
          <p:nvPr/>
        </p:nvSpPr>
        <p:spPr>
          <a:xfrm rot="21434717">
            <a:off x="8485616" y="1355802"/>
            <a:ext cx="329235" cy="3521599"/>
          </a:xfrm>
          <a:prstGeom prst="downArrow">
            <a:avLst>
              <a:gd name="adj1" fmla="val 30861"/>
              <a:gd name="adj2" fmla="val 73077"/>
            </a:avLst>
          </a:prstGeom>
          <a:solidFill>
            <a:srgbClr val="6BF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CE05F79-EF56-7209-01CA-AD03C98B0D8A}"/>
              </a:ext>
            </a:extLst>
          </p:cNvPr>
          <p:cNvSpPr/>
          <p:nvPr/>
        </p:nvSpPr>
        <p:spPr>
          <a:xfrm rot="12430750">
            <a:off x="3327485" y="3481922"/>
            <a:ext cx="346964" cy="1464623"/>
          </a:xfrm>
          <a:prstGeom prst="downArrow">
            <a:avLst>
              <a:gd name="adj1" fmla="val 25801"/>
              <a:gd name="adj2" fmla="val 73077"/>
            </a:avLst>
          </a:prstGeom>
          <a:solidFill>
            <a:srgbClr val="6BF5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21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256-DFE7-3869-FD56-CF72B5667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iagram&#10;&#10;AI-generated content may be incorrect.">
            <a:extLst>
              <a:ext uri="{FF2B5EF4-FFF2-40B4-BE49-F238E27FC236}">
                <a16:creationId xmlns:a16="http://schemas.microsoft.com/office/drawing/2014/main" id="{C5018F51-46D1-5D83-B26F-295014C0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31" y="2069689"/>
            <a:ext cx="3514150" cy="301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94653-98FD-D388-0CF1-B8E145DD9663}"/>
              </a:ext>
            </a:extLst>
          </p:cNvPr>
          <p:cNvSpPr txBox="1"/>
          <p:nvPr/>
        </p:nvSpPr>
        <p:spPr>
          <a:xfrm>
            <a:off x="539596" y="64563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不同参量影响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阻尼增大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F38AC-5078-76E5-742D-76B256D2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967" y="2069690"/>
            <a:ext cx="3514150" cy="3013588"/>
          </a:xfrm>
          <a:prstGeom prst="rect">
            <a:avLst/>
          </a:prstGeom>
        </p:spPr>
      </p:pic>
      <p:pic>
        <p:nvPicPr>
          <p:cNvPr id="5" name="Picture 4" descr="A red and blue diagram&#10;&#10;AI-generated content may be incorrect.">
            <a:extLst>
              <a:ext uri="{FF2B5EF4-FFF2-40B4-BE49-F238E27FC236}">
                <a16:creationId xmlns:a16="http://schemas.microsoft.com/office/drawing/2014/main" id="{A0FFA47D-37EA-59F6-15B2-8583273A2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3" y="2069690"/>
            <a:ext cx="3514150" cy="3013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0C074-1BB0-3729-9C1A-BE5B59770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98" y="2069689"/>
            <a:ext cx="3514150" cy="3013587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B24FFDC4-2D7D-4A6B-4C62-410AD341AA3E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8709234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849A-1006-71A6-7FF5-A77BB550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iagram&#10;&#10;AI-generated content may be incorrect.">
            <a:extLst>
              <a:ext uri="{FF2B5EF4-FFF2-40B4-BE49-F238E27FC236}">
                <a16:creationId xmlns:a16="http://schemas.microsoft.com/office/drawing/2014/main" id="{5EE40277-D4B3-D701-6022-5E75D7BF8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86" y="448749"/>
            <a:ext cx="3514150" cy="3013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8E2A3-9AC9-626B-2FB2-DDF9D5AAF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067" y="445672"/>
            <a:ext cx="3514150" cy="3013588"/>
          </a:xfrm>
          <a:prstGeom prst="rect">
            <a:avLst/>
          </a:prstGeom>
        </p:spPr>
      </p:pic>
      <p:pic>
        <p:nvPicPr>
          <p:cNvPr id="5" name="Picture 4" descr="A red and blue diagram&#10;&#10;AI-generated content may be incorrect.">
            <a:extLst>
              <a:ext uri="{FF2B5EF4-FFF2-40B4-BE49-F238E27FC236}">
                <a16:creationId xmlns:a16="http://schemas.microsoft.com/office/drawing/2014/main" id="{E3566FBE-1741-9CCE-8BBA-2C41A1F8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26" y="442590"/>
            <a:ext cx="3514150" cy="3013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CF8B4-292A-155A-89C7-D04DD85EA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85" y="449532"/>
            <a:ext cx="3514150" cy="301358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B6C777-4B72-66C1-4FB1-E6882A2E3515}"/>
              </a:ext>
            </a:extLst>
          </p:cNvPr>
          <p:cNvGrpSpPr/>
          <p:nvPr/>
        </p:nvGrpSpPr>
        <p:grpSpPr>
          <a:xfrm>
            <a:off x="639516" y="3459255"/>
            <a:ext cx="10980955" cy="2789073"/>
            <a:chOff x="639516" y="3459255"/>
            <a:chExt cx="10980955" cy="2789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06647C-6975-6E46-EE69-CE643416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1064" y="3485191"/>
              <a:ext cx="3271831" cy="276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4D2164-B5FE-1908-CD0F-0473A7C5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516" y="3459255"/>
              <a:ext cx="3180010" cy="2789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89D8A-707E-F49C-AB15-08B1085A262F}"/>
                    </a:ext>
                  </a:extLst>
                </p:cNvPr>
                <p:cNvSpPr txBox="1"/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89D8A-707E-F49C-AB15-08B1085A2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47A40F-C28B-BEC9-AFB5-3AA130A7D60F}"/>
                    </a:ext>
                  </a:extLst>
                </p:cNvPr>
                <p:cNvSpPr txBox="1"/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47A40F-C28B-BEC9-AFB5-3AA130A7D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B0DE85-B31D-0D92-D7F7-7C9B9C2E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489" y="3479298"/>
              <a:ext cx="3301982" cy="2769030"/>
            </a:xfrm>
            <a:prstGeom prst="rect">
              <a:avLst/>
            </a:prstGeom>
          </p:spPr>
        </p:pic>
      </p:grpSp>
      <p:sp>
        <p:nvSpPr>
          <p:cNvPr id="21" name="矩形 3">
            <a:extLst>
              <a:ext uri="{FF2B5EF4-FFF2-40B4-BE49-F238E27FC236}">
                <a16:creationId xmlns:a16="http://schemas.microsoft.com/office/drawing/2014/main" id="{E0480344-31BD-3CAE-34A6-265D8F623D20}"/>
              </a:ext>
            </a:extLst>
          </p:cNvPr>
          <p:cNvSpPr/>
          <p:nvPr/>
        </p:nvSpPr>
        <p:spPr>
          <a:xfrm>
            <a:off x="-114300" y="2555112"/>
            <a:ext cx="12453938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能量衰减快，趋同强，“色块”增大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6A18644C-054D-786D-6181-5F9D89BB1AD8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77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1965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83E6-814A-6473-B43D-362487BF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67B6D-7A48-D856-6B5C-EDBA0C9B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50" y="2069690"/>
            <a:ext cx="3514150" cy="301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CE42C-38F0-CD9A-D3F6-507CA248F532}"/>
              </a:ext>
            </a:extLst>
          </p:cNvPr>
          <p:cNvSpPr txBox="1"/>
          <p:nvPr/>
        </p:nvSpPr>
        <p:spPr>
          <a:xfrm>
            <a:off x="539596" y="64563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参量影响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位置偏移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133FF-D436-9264-363D-0BC40D537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50" y="2069690"/>
            <a:ext cx="3514150" cy="3013588"/>
          </a:xfrm>
          <a:prstGeom prst="rect">
            <a:avLst/>
          </a:prstGeom>
        </p:spPr>
      </p:pic>
      <p:pic>
        <p:nvPicPr>
          <p:cNvPr id="6" name="Picture 5" descr="A red and blue diagram&#10;&#10;AI-generated content may be incorrect.">
            <a:extLst>
              <a:ext uri="{FF2B5EF4-FFF2-40B4-BE49-F238E27FC236}">
                <a16:creationId xmlns:a16="http://schemas.microsoft.com/office/drawing/2014/main" id="{9A48C58C-30F2-81C7-653A-D3F2D65A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7" y="2069690"/>
            <a:ext cx="3514150" cy="3013588"/>
          </a:xfrm>
          <a:prstGeom prst="rect">
            <a:avLst/>
          </a:prstGeom>
        </p:spPr>
      </p:pic>
      <p:pic>
        <p:nvPicPr>
          <p:cNvPr id="8" name="Picture 7" descr="A red and blue diagram&#10;&#10;AI-generated content may be incorrect.">
            <a:extLst>
              <a:ext uri="{FF2B5EF4-FFF2-40B4-BE49-F238E27FC236}">
                <a16:creationId xmlns:a16="http://schemas.microsoft.com/office/drawing/2014/main" id="{384C55B2-A4D7-5E5C-1CC9-5FE0D7E6B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2" y="2069690"/>
            <a:ext cx="3514150" cy="3013588"/>
          </a:xfrm>
          <a:prstGeom prst="rect">
            <a:avLst/>
          </a:prstGeom>
        </p:spPr>
      </p:pic>
      <p:pic>
        <p:nvPicPr>
          <p:cNvPr id="10" name="Picture 9" descr="A red and blue diagram&#10;&#10;AI-generated content may be incorrect.">
            <a:extLst>
              <a:ext uri="{FF2B5EF4-FFF2-40B4-BE49-F238E27FC236}">
                <a16:creationId xmlns:a16="http://schemas.microsoft.com/office/drawing/2014/main" id="{94B765A0-216F-93D6-3846-CCDF866AB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98" y="2069690"/>
            <a:ext cx="3514150" cy="3013588"/>
          </a:xfrm>
          <a:prstGeom prst="rect">
            <a:avLst/>
          </a:prstGeom>
        </p:spPr>
      </p:pic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3E0E0ED1-E713-A89C-177A-F1876DF09321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78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078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0A61B-B8D4-D845-8C3C-67F8D6C1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2A210-3CBB-4658-82D4-91010179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886" y="442590"/>
            <a:ext cx="3514150" cy="3013588"/>
          </a:xfrm>
          <a:prstGeom prst="rect">
            <a:avLst/>
          </a:prstGeom>
        </p:spPr>
      </p:pic>
      <p:pic>
        <p:nvPicPr>
          <p:cNvPr id="6" name="Picture 5" descr="A red and blue diagram&#10;&#10;AI-generated content may be incorrect.">
            <a:extLst>
              <a:ext uri="{FF2B5EF4-FFF2-40B4-BE49-F238E27FC236}">
                <a16:creationId xmlns:a16="http://schemas.microsoft.com/office/drawing/2014/main" id="{442F9C2A-99D3-20C3-4091-6D8FFEF57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67" y="449532"/>
            <a:ext cx="3514150" cy="3013588"/>
          </a:xfrm>
          <a:prstGeom prst="rect">
            <a:avLst/>
          </a:prstGeom>
        </p:spPr>
      </p:pic>
      <p:pic>
        <p:nvPicPr>
          <p:cNvPr id="8" name="Picture 7" descr="A red and blue diagram&#10;&#10;AI-generated content may be incorrect.">
            <a:extLst>
              <a:ext uri="{FF2B5EF4-FFF2-40B4-BE49-F238E27FC236}">
                <a16:creationId xmlns:a16="http://schemas.microsoft.com/office/drawing/2014/main" id="{62A65993-BCA5-DCD1-4F77-3AB52390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20" y="442590"/>
            <a:ext cx="3514150" cy="3013588"/>
          </a:xfrm>
          <a:prstGeom prst="rect">
            <a:avLst/>
          </a:prstGeom>
        </p:spPr>
      </p:pic>
      <p:pic>
        <p:nvPicPr>
          <p:cNvPr id="10" name="Picture 9" descr="A red and blue diagram&#10;&#10;AI-generated content may be incorrect.">
            <a:extLst>
              <a:ext uri="{FF2B5EF4-FFF2-40B4-BE49-F238E27FC236}">
                <a16:creationId xmlns:a16="http://schemas.microsoft.com/office/drawing/2014/main" id="{EA65A096-F130-9E46-FEF1-BBB72EF63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85" y="465710"/>
            <a:ext cx="3514150" cy="30135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4C0FDF-0FA7-F8CF-316B-B488F58CFDFC}"/>
              </a:ext>
            </a:extLst>
          </p:cNvPr>
          <p:cNvGrpSpPr/>
          <p:nvPr/>
        </p:nvGrpSpPr>
        <p:grpSpPr>
          <a:xfrm>
            <a:off x="639516" y="3459255"/>
            <a:ext cx="10980955" cy="2789073"/>
            <a:chOff x="639516" y="3459255"/>
            <a:chExt cx="10980955" cy="27890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FD83B-0252-AB89-61D1-76138D82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1064" y="3485191"/>
              <a:ext cx="3271831" cy="27631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EFC2C2-8B7C-645D-29E0-C3BFC268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516" y="3459255"/>
              <a:ext cx="3180010" cy="2789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C3AF5-B984-9196-4FDC-40565D767311}"/>
                    </a:ext>
                  </a:extLst>
                </p:cNvPr>
                <p:cNvSpPr txBox="1"/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C3AF5-B984-9196-4FDC-40565D767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F4FCA8-DADA-08E9-6F72-7E590F0D5123}"/>
                    </a:ext>
                  </a:extLst>
                </p:cNvPr>
                <p:cNvSpPr txBox="1"/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F4FCA8-DADA-08E9-6F72-7E590F0D5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875A14-3BDE-2ED0-BA60-45AA3604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489" y="3479298"/>
              <a:ext cx="3301982" cy="276903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D4E622D-52D2-DBC0-4544-B42DE4AF3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9645" y="3478249"/>
            <a:ext cx="3271831" cy="27631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A9EAB2-4FDF-2A23-E59B-7867ECF06E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489" y="3478819"/>
            <a:ext cx="3354117" cy="2769030"/>
          </a:xfrm>
          <a:prstGeom prst="rect">
            <a:avLst/>
          </a:prstGeom>
        </p:spPr>
      </p:pic>
      <p:sp>
        <p:nvSpPr>
          <p:cNvPr id="22" name="矩形 3">
            <a:extLst>
              <a:ext uri="{FF2B5EF4-FFF2-40B4-BE49-F238E27FC236}">
                <a16:creationId xmlns:a16="http://schemas.microsoft.com/office/drawing/2014/main" id="{43C5E848-08A6-BA3E-754D-F23A914D2265}"/>
              </a:ext>
            </a:extLst>
          </p:cNvPr>
          <p:cNvSpPr/>
          <p:nvPr/>
        </p:nvSpPr>
        <p:spPr>
          <a:xfrm>
            <a:off x="-114300" y="2555112"/>
            <a:ext cx="12453938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势阱度不同，“捕获”能力不同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81B47388-BF4D-1915-D3C8-80252E4341D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79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5021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E8A29-2AC8-9343-CB74-3CCF2DBD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直接访问存储器 14">
            <a:extLst>
              <a:ext uri="{FF2B5EF4-FFF2-40B4-BE49-F238E27FC236}">
                <a16:creationId xmlns:a16="http://schemas.microsoft.com/office/drawing/2014/main" id="{56D31B41-17AE-2EF4-F4E3-2D82C5C58825}"/>
              </a:ext>
            </a:extLst>
          </p:cNvPr>
          <p:cNvSpPr/>
          <p:nvPr/>
        </p:nvSpPr>
        <p:spPr>
          <a:xfrm rot="16200000">
            <a:off x="1994267" y="3551799"/>
            <a:ext cx="1008763" cy="1804326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4BEBC-D35D-F0F6-ABCB-4C5867305093}"/>
              </a:ext>
            </a:extLst>
          </p:cNvPr>
          <p:cNvSpPr txBox="1"/>
          <p:nvPr/>
        </p:nvSpPr>
        <p:spPr>
          <a:xfrm>
            <a:off x="544512" y="660380"/>
            <a:ext cx="6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Mechanical Model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力学模型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 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CB9EA-BE72-D061-C848-8E669F605A8D}"/>
              </a:ext>
            </a:extLst>
          </p:cNvPr>
          <p:cNvCxnSpPr>
            <a:cxnSpLocks/>
          </p:cNvCxnSpPr>
          <p:nvPr/>
        </p:nvCxnSpPr>
        <p:spPr>
          <a:xfrm flipH="1">
            <a:off x="1053306" y="3980269"/>
            <a:ext cx="2890684" cy="1633351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B4083-8BE6-60F3-FEEF-C30CD1F71371}"/>
              </a:ext>
            </a:extLst>
          </p:cNvPr>
          <p:cNvCxnSpPr>
            <a:cxnSpLocks/>
          </p:cNvCxnSpPr>
          <p:nvPr/>
        </p:nvCxnSpPr>
        <p:spPr>
          <a:xfrm>
            <a:off x="339213" y="4796945"/>
            <a:ext cx="4522839" cy="0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59D7B-4F5A-A14B-2527-C95E8ADE7E05}"/>
              </a:ext>
            </a:extLst>
          </p:cNvPr>
          <p:cNvCxnSpPr>
            <a:cxnSpLocks/>
          </p:cNvCxnSpPr>
          <p:nvPr/>
        </p:nvCxnSpPr>
        <p:spPr>
          <a:xfrm flipV="1">
            <a:off x="2498648" y="1425677"/>
            <a:ext cx="0" cy="4324947"/>
          </a:xfrm>
          <a:prstGeom prst="straightConnector1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F4C11E-18C7-79AB-D14B-75C7BB309DA0}"/>
              </a:ext>
            </a:extLst>
          </p:cNvPr>
          <p:cNvCxnSpPr/>
          <p:nvPr/>
        </p:nvCxnSpPr>
        <p:spPr>
          <a:xfrm flipV="1">
            <a:off x="2498648" y="1766888"/>
            <a:ext cx="1501852" cy="3030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B84100-B374-7ED4-5E50-F6E3A86DD3B7}"/>
              </a:ext>
            </a:extLst>
          </p:cNvPr>
          <p:cNvCxnSpPr>
            <a:cxnSpLocks/>
          </p:cNvCxnSpPr>
          <p:nvPr/>
        </p:nvCxnSpPr>
        <p:spPr>
          <a:xfrm flipH="1" flipV="1">
            <a:off x="1914525" y="3980269"/>
            <a:ext cx="584123" cy="772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982C1-C861-F5A1-1546-2620012F37A4}"/>
              </a:ext>
            </a:extLst>
          </p:cNvPr>
          <p:cNvCxnSpPr>
            <a:cxnSpLocks/>
          </p:cNvCxnSpPr>
          <p:nvPr/>
        </p:nvCxnSpPr>
        <p:spPr>
          <a:xfrm flipV="1">
            <a:off x="1914524" y="1766887"/>
            <a:ext cx="2085976" cy="2213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FF70F7-6B64-1EDE-E1EB-21F0F9BB14C5}"/>
                  </a:ext>
                </a:extLst>
              </p:cNvPr>
              <p:cNvSpPr txBox="1"/>
              <p:nvPr/>
            </p:nvSpPr>
            <p:spPr>
              <a:xfrm>
                <a:off x="3318129" y="3163595"/>
                <a:ext cx="1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FF70F7-6B64-1EDE-E1EB-21F0F9BB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29" y="3163595"/>
                <a:ext cx="165365" cy="276999"/>
              </a:xfrm>
              <a:prstGeom prst="rect">
                <a:avLst/>
              </a:prstGeom>
              <a:blipFill>
                <a:blip r:embed="rId3"/>
                <a:stretch>
                  <a:fillRect l="-22222" t="-24444" r="-81481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A2B4EA-F64E-8B64-6145-94B3036DBBC6}"/>
                  </a:ext>
                </a:extLst>
              </p:cNvPr>
              <p:cNvSpPr txBox="1"/>
              <p:nvPr/>
            </p:nvSpPr>
            <p:spPr>
              <a:xfrm>
                <a:off x="1691680" y="3692986"/>
                <a:ext cx="263790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A2B4EA-F64E-8B64-6145-94B3036DB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692986"/>
                <a:ext cx="263790" cy="317972"/>
              </a:xfrm>
              <a:prstGeom prst="rect">
                <a:avLst/>
              </a:prstGeom>
              <a:blipFill>
                <a:blip r:embed="rId4"/>
                <a:stretch>
                  <a:fillRect l="-23256" r="-20930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647E1E-CED9-6BDD-4A31-BC2792836868}"/>
                  </a:ext>
                </a:extLst>
              </p:cNvPr>
              <p:cNvSpPr txBox="1"/>
              <p:nvPr/>
            </p:nvSpPr>
            <p:spPr>
              <a:xfrm>
                <a:off x="1955470" y="4315462"/>
                <a:ext cx="209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647E1E-CED9-6BDD-4A31-BC2792836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470" y="4315462"/>
                <a:ext cx="209545" cy="276999"/>
              </a:xfrm>
              <a:prstGeom prst="rect">
                <a:avLst/>
              </a:prstGeom>
              <a:blipFill>
                <a:blip r:embed="rId5"/>
                <a:stretch>
                  <a:fillRect l="-17647" r="-1176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A5F142-50A8-D457-744F-DAB28A6DC95B}"/>
                  </a:ext>
                </a:extLst>
              </p:cNvPr>
              <p:cNvSpPr txBox="1"/>
              <p:nvPr/>
            </p:nvSpPr>
            <p:spPr>
              <a:xfrm>
                <a:off x="2600632" y="2565890"/>
                <a:ext cx="400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A5F142-50A8-D457-744F-DAB28A6D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32" y="2565890"/>
                <a:ext cx="400559" cy="276999"/>
              </a:xfrm>
              <a:prstGeom prst="rect">
                <a:avLst/>
              </a:prstGeom>
              <a:blipFill>
                <a:blip r:embed="rId6"/>
                <a:stretch>
                  <a:fillRect l="-15385" t="-31111" r="-13846" b="-4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AEB480-0279-135F-F419-FBB49557C7A1}"/>
                  </a:ext>
                </a:extLst>
              </p:cNvPr>
              <p:cNvSpPr txBox="1"/>
              <p:nvPr/>
            </p:nvSpPr>
            <p:spPr>
              <a:xfrm>
                <a:off x="3377224" y="4412269"/>
                <a:ext cx="27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AEB480-0279-135F-F419-FBB49557C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24" y="4412269"/>
                <a:ext cx="270020" cy="369332"/>
              </a:xfrm>
              <a:prstGeom prst="rect">
                <a:avLst/>
              </a:prstGeom>
              <a:blipFill>
                <a:blip r:embed="rId7"/>
                <a:stretch>
                  <a:fillRect r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1C9C3C-2537-04F0-4D16-DC3D40ECA3B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93017" y="4453962"/>
            <a:ext cx="7795" cy="34298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B84AEE-C390-4BB3-A036-CCDC7CC82C6D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</a:t>
            </a:fld>
            <a:endParaRPr kumimoji="1" lang="zh-CN" alt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C997B7-277E-A5A1-5943-4CFFD49D753D}"/>
              </a:ext>
            </a:extLst>
          </p:cNvPr>
          <p:cNvGrpSpPr/>
          <p:nvPr/>
        </p:nvGrpSpPr>
        <p:grpSpPr>
          <a:xfrm>
            <a:off x="5064576" y="1806230"/>
            <a:ext cx="6727372" cy="2675389"/>
            <a:chOff x="5064576" y="1806230"/>
            <a:chExt cx="6727372" cy="26753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D0A3686-09DE-FDF5-08D7-3B959E3F4B08}"/>
                    </a:ext>
                  </a:extLst>
                </p:cNvPr>
                <p:cNvSpPr txBox="1"/>
                <p:nvPr/>
              </p:nvSpPr>
              <p:spPr>
                <a:xfrm>
                  <a:off x="5064576" y="2424786"/>
                  <a:ext cx="6727372" cy="17349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subSup"/>
                            <m:grow m:val="on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0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zh-CN" altLang="en-US" sz="20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  <a:p>
                  <a:pPr/>
                  <a:endParaRPr lang="en-US" altLang="zh-CN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nary>
                              <m:naryPr>
                                <m:chr m:val="∮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⃑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𝑑𝑙</m:t>
                                        </m:r>
                                      </m:e>
                                    </m:acc>
                                    <m: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</m:t>
                                    </m:r>
                                    <m:acc>
                                      <m:accPr>
                                        <m:chr m:val="⃑"/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r>
                                              <a:rPr lang="zh-CN" alt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𝑠𝑖𝑛</m:t>
                                            </m:r>
                                          </m:fName>
                                          <m:e>
                                            <m:r>
                                              <a:rPr lang="zh-CN" alt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𝑠𝑖𝑛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zh-CN" sz="2000" i="1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D0A3686-09DE-FDF5-08D7-3B959E3F4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576" y="2424786"/>
                  <a:ext cx="6727372" cy="17349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组合 7">
              <a:extLst>
                <a:ext uri="{FF2B5EF4-FFF2-40B4-BE49-F238E27FC236}">
                  <a16:creationId xmlns:a16="http://schemas.microsoft.com/office/drawing/2014/main" id="{ECB02AC6-8CF6-F227-F28B-407570ECF644}"/>
                </a:ext>
              </a:extLst>
            </p:cNvPr>
            <p:cNvGrpSpPr/>
            <p:nvPr/>
          </p:nvGrpSpPr>
          <p:grpSpPr>
            <a:xfrm>
              <a:off x="5228392" y="1806230"/>
              <a:ext cx="6234144" cy="2675389"/>
              <a:chOff x="789338" y="1540523"/>
              <a:chExt cx="5159517" cy="4810514"/>
            </a:xfrm>
          </p:grpSpPr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DA998266-919A-9CDF-6832-F4976EE3DF8C}"/>
                  </a:ext>
                </a:extLst>
              </p:cNvPr>
              <p:cNvSpPr/>
              <p:nvPr/>
            </p:nvSpPr>
            <p:spPr>
              <a:xfrm>
                <a:off x="789338" y="1860331"/>
                <a:ext cx="5159517" cy="449070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11">
                    <a:extLst>
                      <a:ext uri="{FF2B5EF4-FFF2-40B4-BE49-F238E27FC236}">
                        <a16:creationId xmlns:a16="http://schemas.microsoft.com/office/drawing/2014/main" id="{8F3FFAC8-DDB7-D56E-D159-13A8C05EC068}"/>
                      </a:ext>
                    </a:extLst>
                  </p:cNvPr>
                  <p:cNvSpPr/>
                  <p:nvPr/>
                </p:nvSpPr>
                <p:spPr>
                  <a:xfrm>
                    <a:off x="1219660" y="1540523"/>
                    <a:ext cx="4435923" cy="639617"/>
                  </a:xfrm>
                  <a:prstGeom prst="rect">
                    <a:avLst/>
                  </a:prstGeom>
                  <a:solidFill>
                    <a:srgbClr val="B9DAE9"/>
                  </a:solidFill>
                  <a:ln w="254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/>
                          <m:t>Biot</m:t>
                        </m:r>
                        <m:r>
                          <m:rPr>
                            <m:nor/>
                          </m:rPr>
                          <a:rPr lang="en-US" altLang="zh-CN" sz="2400"/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/>
                          <m:t>Savart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Law</m:t>
                        </m:r>
                      </m:oMath>
                    </a14:m>
                    <a:r>
                      <a:rPr lang="en-US" altLang="zh-CN" sz="2400" dirty="0"/>
                      <a:t>  </a:t>
                    </a:r>
                    <a:r>
                      <a:rPr lang="zh-CN" altLang="en-US" sz="2400" dirty="0"/>
                      <a:t>毕奥−萨伐尔定律</a:t>
                    </a:r>
                  </a:p>
                </p:txBody>
              </p:sp>
            </mc:Choice>
            <mc:Fallback>
              <p:sp>
                <p:nvSpPr>
                  <p:cNvPr id="9" name="矩形 11">
                    <a:extLst>
                      <a:ext uri="{FF2B5EF4-FFF2-40B4-BE49-F238E27FC236}">
                        <a16:creationId xmlns:a16="http://schemas.microsoft.com/office/drawing/2014/main" id="{8F3FFAC8-DDB7-D56E-D159-13A8C05EC0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9660" y="1540523"/>
                    <a:ext cx="4435923" cy="63961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5397" b="-47619"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4362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782B-76BD-BC4A-21D7-847DA067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B003DE-D344-ED05-BD5F-7A55FE401D03}"/>
              </a:ext>
            </a:extLst>
          </p:cNvPr>
          <p:cNvSpPr txBox="1"/>
          <p:nvPr/>
        </p:nvSpPr>
        <p:spPr>
          <a:xfrm>
            <a:off x="539596" y="64563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参量影响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其他位置变化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77A15-BA66-7243-0897-B7280A5B4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950" y="2069690"/>
            <a:ext cx="3514150" cy="3013588"/>
          </a:xfrm>
          <a:prstGeom prst="rect">
            <a:avLst/>
          </a:prstGeom>
        </p:spPr>
      </p:pic>
      <p:pic>
        <p:nvPicPr>
          <p:cNvPr id="6" name="Picture 5" descr="A red and blue diagram&#10;&#10;AI-generated content may be incorrect.">
            <a:extLst>
              <a:ext uri="{FF2B5EF4-FFF2-40B4-BE49-F238E27FC236}">
                <a16:creationId xmlns:a16="http://schemas.microsoft.com/office/drawing/2014/main" id="{81393E02-92BB-940B-93A9-95853A66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7" y="2069690"/>
            <a:ext cx="3514150" cy="3013588"/>
          </a:xfrm>
          <a:prstGeom prst="rect">
            <a:avLst/>
          </a:prstGeom>
        </p:spPr>
      </p:pic>
      <p:pic>
        <p:nvPicPr>
          <p:cNvPr id="5" name="Picture 4" descr="A red and blue diagram&#10;&#10;AI-generated content may be incorrect.">
            <a:extLst>
              <a:ext uri="{FF2B5EF4-FFF2-40B4-BE49-F238E27FC236}">
                <a16:creationId xmlns:a16="http://schemas.microsoft.com/office/drawing/2014/main" id="{C2B8B5A6-B85A-C8F5-A3D1-6AD4C4DCA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6" y="2069690"/>
            <a:ext cx="3514150" cy="3013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977F0E-B98E-2388-0EB1-EF86CB693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881" y="2069690"/>
            <a:ext cx="3514151" cy="3013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C57B2-F3C3-D0F8-CC00-1E682B8D8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797" y="2069690"/>
            <a:ext cx="3485541" cy="2989054"/>
          </a:xfrm>
          <a:prstGeom prst="rect">
            <a:avLst/>
          </a:prstGeom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76AE10A7-EBD0-18DA-F641-38146AF98BF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80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291859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2BF9-A95B-5972-8BF1-89AC377D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2881D-A070-8E46-CF69-7EDF7084A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289" y="442196"/>
            <a:ext cx="3514150" cy="3013588"/>
          </a:xfrm>
          <a:prstGeom prst="rect">
            <a:avLst/>
          </a:prstGeom>
        </p:spPr>
      </p:pic>
      <p:pic>
        <p:nvPicPr>
          <p:cNvPr id="5" name="Picture 4" descr="A red and blue diagram&#10;&#10;AI-generated content may be incorrect.">
            <a:extLst>
              <a:ext uri="{FF2B5EF4-FFF2-40B4-BE49-F238E27FC236}">
                <a16:creationId xmlns:a16="http://schemas.microsoft.com/office/drawing/2014/main" id="{9B7CE8B4-04A8-A8F6-60A5-E68625CD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36" y="431161"/>
            <a:ext cx="3514150" cy="3013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076C979-D18F-E3CA-D2C1-FE4B015D8001}"/>
              </a:ext>
            </a:extLst>
          </p:cNvPr>
          <p:cNvGrpSpPr/>
          <p:nvPr/>
        </p:nvGrpSpPr>
        <p:grpSpPr>
          <a:xfrm>
            <a:off x="639516" y="3459255"/>
            <a:ext cx="10980955" cy="2789073"/>
            <a:chOff x="639516" y="3459255"/>
            <a:chExt cx="10980955" cy="27890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B339A7-140B-4CC0-9088-3EFACE7A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1064" y="3485191"/>
              <a:ext cx="3271831" cy="27631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1A6122-81FD-8799-A182-09F430558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516" y="3459255"/>
              <a:ext cx="3180010" cy="27890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99583C2-2027-A194-F42C-171840A27291}"/>
                    </a:ext>
                  </a:extLst>
                </p:cNvPr>
                <p:cNvSpPr txBox="1"/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99583C2-2027-A194-F42C-171840A27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282" y="4616483"/>
                  <a:ext cx="360976" cy="4489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FD2DEC-D929-817F-1937-BD7B76C678B7}"/>
                    </a:ext>
                  </a:extLst>
                </p:cNvPr>
                <p:cNvSpPr txBox="1"/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FD2DEC-D929-817F-1937-BD7B76C67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15" y="4616482"/>
                  <a:ext cx="360976" cy="4489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D0E4A2-6526-1DFA-5097-62533F95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489" y="3479298"/>
              <a:ext cx="3301982" cy="276903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74F90A4-5FE9-9779-EF1D-EA6493117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4423" y="439946"/>
            <a:ext cx="3485542" cy="2989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781638-1695-931B-CF86-30634A65D9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6748" y="439947"/>
            <a:ext cx="3485541" cy="2989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927CB0-F623-24EC-90E8-6640499C9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4422" y="431161"/>
            <a:ext cx="3485542" cy="29890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2BE0F3-2F9C-134B-D14B-A941BC4315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6747" y="431162"/>
            <a:ext cx="3485541" cy="2989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6C3EBC-07C6-AF59-C6AB-C5B1BF17D8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1063" y="3479299"/>
            <a:ext cx="3226673" cy="2769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4B402-DB2E-B90E-DA88-FA97A91230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489" y="3485191"/>
            <a:ext cx="3294954" cy="2763137"/>
          </a:xfrm>
          <a:prstGeom prst="rect">
            <a:avLst/>
          </a:prstGeom>
        </p:spPr>
      </p:pic>
      <p:sp>
        <p:nvSpPr>
          <p:cNvPr id="23" name="矩形 3">
            <a:extLst>
              <a:ext uri="{FF2B5EF4-FFF2-40B4-BE49-F238E27FC236}">
                <a16:creationId xmlns:a16="http://schemas.microsoft.com/office/drawing/2014/main" id="{6B033A08-E934-2D0D-7C2E-451970851437}"/>
              </a:ext>
            </a:extLst>
          </p:cNvPr>
          <p:cNvSpPr/>
          <p:nvPr/>
        </p:nvSpPr>
        <p:spPr>
          <a:xfrm>
            <a:off x="-114300" y="2555112"/>
            <a:ext cx="12453938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势阱偏移，耦合复杂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B3B031AD-C161-0DC2-350C-591CEFEAF2FB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81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0622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057E-B58A-DB41-F8FC-5118A00E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C4BB2-896A-2CD0-F491-865EBA4348C4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理论实验对比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不同参量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8CB2D-0F0E-67B3-D0EA-64D21CBC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5" y="1245155"/>
            <a:ext cx="1662851" cy="1425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46B019-5E9F-B60F-EA93-5EAE7AD65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487" y="1245155"/>
            <a:ext cx="1662853" cy="1425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C52FA-CF9E-C2D8-C482-FD867DA1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81" y="2904705"/>
            <a:ext cx="1662783" cy="1425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74F458-79A6-DA88-4229-06B5AE478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477" y="2904589"/>
            <a:ext cx="1662783" cy="1425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14BD6-984E-0EFA-81BE-FECF514A5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347" y="2904178"/>
            <a:ext cx="1662783" cy="1425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2962E7-C95E-2736-3921-003ABCDDA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663" y="4564139"/>
            <a:ext cx="1662851" cy="1425991"/>
          </a:xfrm>
          <a:prstGeom prst="rect">
            <a:avLst/>
          </a:prstGeom>
        </p:spPr>
      </p:pic>
      <p:pic>
        <p:nvPicPr>
          <p:cNvPr id="19" name="Picture 18" descr="A red and blue diagram&#10;&#10;AI-generated content may be incorrect.">
            <a:extLst>
              <a:ext uri="{FF2B5EF4-FFF2-40B4-BE49-F238E27FC236}">
                <a16:creationId xmlns:a16="http://schemas.microsoft.com/office/drawing/2014/main" id="{DFFBACC9-5D36-E24C-B40C-7211C778A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92" y="4564139"/>
            <a:ext cx="1662851" cy="1425991"/>
          </a:xfrm>
          <a:prstGeom prst="rect">
            <a:avLst/>
          </a:prstGeom>
        </p:spPr>
      </p:pic>
      <p:pic>
        <p:nvPicPr>
          <p:cNvPr id="20" name="Picture 19" descr="A red and blue diagram&#10;&#10;AI-generated content may be incorrect.">
            <a:extLst>
              <a:ext uri="{FF2B5EF4-FFF2-40B4-BE49-F238E27FC236}">
                <a16:creationId xmlns:a16="http://schemas.microsoft.com/office/drawing/2014/main" id="{12F4DAF4-C8B7-6888-B1EC-CDCA35DE1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19" y="4564139"/>
            <a:ext cx="1662851" cy="1425991"/>
          </a:xfrm>
          <a:prstGeom prst="rect">
            <a:avLst/>
          </a:prstGeom>
        </p:spPr>
      </p:pic>
      <p:pic>
        <p:nvPicPr>
          <p:cNvPr id="21" name="Picture 20" descr="A red and blue diagram&#10;&#10;AI-generated content may be incorrect.">
            <a:extLst>
              <a:ext uri="{FF2B5EF4-FFF2-40B4-BE49-F238E27FC236}">
                <a16:creationId xmlns:a16="http://schemas.microsoft.com/office/drawing/2014/main" id="{20AF8629-900F-04AB-0BFE-19BF95E94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48" y="4564139"/>
            <a:ext cx="1662851" cy="1425991"/>
          </a:xfrm>
          <a:prstGeom prst="rect">
            <a:avLst/>
          </a:prstGeom>
        </p:spPr>
      </p:pic>
      <p:pic>
        <p:nvPicPr>
          <p:cNvPr id="7" name="Picture 6" descr="A red and blue diagram&#10;&#10;AI-generated content may be incorrect.">
            <a:extLst>
              <a:ext uri="{FF2B5EF4-FFF2-40B4-BE49-F238E27FC236}">
                <a16:creationId xmlns:a16="http://schemas.microsoft.com/office/drawing/2014/main" id="{F03E08FC-3E19-E55B-9AC2-D679AAFC8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78" y="1245155"/>
            <a:ext cx="1662783" cy="142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4209B-E63D-8D23-8CC9-7F08421A1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4313" y="1245155"/>
            <a:ext cx="1662853" cy="14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B6D37-AF10-7023-9258-3E1030776A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48" y="1245155"/>
            <a:ext cx="1662853" cy="1425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A12A9-52D8-0B29-16BF-988A5AAD89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2743" y="2904178"/>
            <a:ext cx="1662784" cy="1425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F3DEB0-0A52-2726-04EE-3FB36A2DED31}"/>
                  </a:ext>
                </a:extLst>
              </p:cNvPr>
              <p:cNvSpPr txBox="1"/>
              <p:nvPr/>
            </p:nvSpPr>
            <p:spPr>
              <a:xfrm>
                <a:off x="6565682" y="2539926"/>
                <a:ext cx="5329237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zh-CN" sz="2800" b="1" dirty="0"/>
              </a:p>
              <a:p>
                <a:r>
                  <a:rPr lang="zh-CN" altLang="en-US" sz="2800" b="1" dirty="0"/>
                  <a:t>对不同参量情况各取</a:t>
                </a:r>
                <a:r>
                  <a:rPr lang="en-US" altLang="zh-CN" sz="2800" b="1" dirty="0"/>
                  <a:t>30</a:t>
                </a:r>
                <a:r>
                  <a:rPr lang="zh-CN" altLang="en-US" sz="2800" b="1" dirty="0"/>
                  <a:t>点进行实验，之后进行模拟并保留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2800" b="1" dirty="0"/>
                  <a:t>范围内的实验点进行理论实验对比。</a:t>
                </a:r>
                <a:endParaRPr lang="en-US" altLang="zh-CN" sz="2800" b="1" dirty="0"/>
              </a:p>
              <a:p>
                <a:r>
                  <a:rPr lang="zh-CN" altLang="en-US" sz="2800" b="1" dirty="0"/>
                  <a:t>。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F3DEB0-0A52-2726-04EE-3FB36A2DE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82" y="2539926"/>
                <a:ext cx="5329237" cy="2154436"/>
              </a:xfrm>
              <a:prstGeom prst="rect">
                <a:avLst/>
              </a:prstGeom>
              <a:blipFill>
                <a:blip r:embed="rId14"/>
                <a:stretch>
                  <a:fillRect l="-4005" r="-1259" b="-9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5FD6B77-5946-A970-463E-9D2DB7B377F5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82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0118567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3E9B1-19C4-21C2-7CF9-32CB206B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9AB9BC4F-698D-AB21-031F-4E487D59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5" y="1240860"/>
            <a:ext cx="1667635" cy="1430228"/>
          </a:xfrm>
          <a:prstGeom prst="rect">
            <a:avLst/>
          </a:prstGeom>
        </p:spPr>
      </p:pic>
      <p:pic>
        <p:nvPicPr>
          <p:cNvPr id="35" name="Picture 34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EAAF3040-1007-C705-8DAB-F6D689F35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8" y="4561520"/>
            <a:ext cx="1660738" cy="1424313"/>
          </a:xfrm>
          <a:prstGeom prst="rect">
            <a:avLst/>
          </a:prstGeom>
        </p:spPr>
      </p:pic>
      <p:pic>
        <p:nvPicPr>
          <p:cNvPr id="27" name="Picture 26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040D985C-BE34-DCBE-8F8D-A7EF2D82B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8" y="2904178"/>
            <a:ext cx="1660738" cy="1424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D7BB31-FB5E-5595-2442-05EFB02BE263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Cambria" panose="02040503050406030204" pitchFamily="18" charset="0"/>
              </a:rPr>
              <a:t>理论实验对比</a:t>
            </a:r>
            <a:r>
              <a:rPr kumimoji="1" lang="en-US" altLang="zh-CN" sz="3200" b="1" dirty="0">
                <a:latin typeface="Cambria" panose="02040503050406030204" pitchFamily="18" charset="0"/>
              </a:rPr>
              <a:t>——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不同参量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pic>
        <p:nvPicPr>
          <p:cNvPr id="21" name="Picture 20" descr="A red and blue diagram&#10;&#10;AI-generated content may be incorrect.">
            <a:extLst>
              <a:ext uri="{FF2B5EF4-FFF2-40B4-BE49-F238E27FC236}">
                <a16:creationId xmlns:a16="http://schemas.microsoft.com/office/drawing/2014/main" id="{A2F62843-05DA-E8DD-7CD6-AB4C30C8B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48" y="4564139"/>
            <a:ext cx="1662851" cy="1425991"/>
          </a:xfrm>
          <a:prstGeom prst="rect">
            <a:avLst/>
          </a:prstGeom>
        </p:spPr>
      </p:pic>
      <p:pic>
        <p:nvPicPr>
          <p:cNvPr id="37" name="Picture 36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272166D7-7DCD-478B-7F40-BEACA71A0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30" y="4563668"/>
            <a:ext cx="1660738" cy="1424314"/>
          </a:xfrm>
          <a:prstGeom prst="rect">
            <a:avLst/>
          </a:prstGeom>
        </p:spPr>
      </p:pic>
      <p:pic>
        <p:nvPicPr>
          <p:cNvPr id="39" name="Picture 38" descr="A red and blue diagram with green circles and numbers&#10;&#10;AI-generated content may be incorrect.">
            <a:extLst>
              <a:ext uri="{FF2B5EF4-FFF2-40B4-BE49-F238E27FC236}">
                <a16:creationId xmlns:a16="http://schemas.microsoft.com/office/drawing/2014/main" id="{D045DA38-5591-AE8D-B659-46112928B9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19" y="4557226"/>
            <a:ext cx="1660737" cy="1424313"/>
          </a:xfrm>
          <a:prstGeom prst="rect">
            <a:avLst/>
          </a:prstGeom>
        </p:spPr>
      </p:pic>
      <p:pic>
        <p:nvPicPr>
          <p:cNvPr id="13" name="Picture 12" descr="A red and green diagram with numbers and numbers&#10;&#10;AI-generated content may be incorrect.">
            <a:extLst>
              <a:ext uri="{FF2B5EF4-FFF2-40B4-BE49-F238E27FC236}">
                <a16:creationId xmlns:a16="http://schemas.microsoft.com/office/drawing/2014/main" id="{244615C5-8350-8AAB-550B-B42835B3EB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44" y="4561521"/>
            <a:ext cx="1660738" cy="1424314"/>
          </a:xfrm>
          <a:prstGeom prst="rect">
            <a:avLst/>
          </a:prstGeom>
        </p:spPr>
      </p:pic>
      <p:pic>
        <p:nvPicPr>
          <p:cNvPr id="29" name="Picture 28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2D247E9E-D6BF-EEBC-22F6-E2B4949B4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30" y="2902028"/>
            <a:ext cx="1660738" cy="1424313"/>
          </a:xfrm>
          <a:prstGeom prst="rect">
            <a:avLst/>
          </a:prstGeom>
        </p:spPr>
      </p:pic>
      <p:pic>
        <p:nvPicPr>
          <p:cNvPr id="31" name="Picture 30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C46CC15C-1DBE-1728-03A1-6FD51E4A35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93" y="2906323"/>
            <a:ext cx="1660737" cy="1424313"/>
          </a:xfrm>
          <a:prstGeom prst="rect">
            <a:avLst/>
          </a:prstGeom>
        </p:spPr>
      </p:pic>
      <p:pic>
        <p:nvPicPr>
          <p:cNvPr id="33" name="Picture 32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6AE7AD0A-4C29-371F-0A29-C12199F987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43" y="2911152"/>
            <a:ext cx="1660737" cy="1424313"/>
          </a:xfrm>
          <a:prstGeom prst="rect">
            <a:avLst/>
          </a:prstGeom>
        </p:spPr>
      </p:pic>
      <p:pic>
        <p:nvPicPr>
          <p:cNvPr id="17" name="Picture 16" descr="A colorful map of a magnetic pendulum&#10;&#10;AI-generated content may be incorrect.">
            <a:extLst>
              <a:ext uri="{FF2B5EF4-FFF2-40B4-BE49-F238E27FC236}">
                <a16:creationId xmlns:a16="http://schemas.microsoft.com/office/drawing/2014/main" id="{50A54A01-C70E-4443-B135-D2F7BFF795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51" y="1236820"/>
            <a:ext cx="1672805" cy="1432176"/>
          </a:xfrm>
          <a:prstGeom prst="rect">
            <a:avLst/>
          </a:prstGeom>
        </p:spPr>
      </p:pic>
      <p:pic>
        <p:nvPicPr>
          <p:cNvPr id="23" name="Picture 22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8F01717F-5720-B17F-345A-9FDB92AA0C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81" y="1251085"/>
            <a:ext cx="1648265" cy="1413616"/>
          </a:xfrm>
          <a:prstGeom prst="rect">
            <a:avLst/>
          </a:prstGeom>
        </p:spPr>
      </p:pic>
      <p:pic>
        <p:nvPicPr>
          <p:cNvPr id="25" name="Picture 24" descr="A diagram of a magnetic pendulum&#10;&#10;AI-generated content may be incorrect.">
            <a:extLst>
              <a:ext uri="{FF2B5EF4-FFF2-40B4-BE49-F238E27FC236}">
                <a16:creationId xmlns:a16="http://schemas.microsoft.com/office/drawing/2014/main" id="{29861C61-C4F2-FE26-2DDE-8D209F9D63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44" y="1251086"/>
            <a:ext cx="1648265" cy="14136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3469E3-7FF0-064D-C3B7-9DA99E2ED045}"/>
              </a:ext>
            </a:extLst>
          </p:cNvPr>
          <p:cNvSpPr txBox="1"/>
          <p:nvPr/>
        </p:nvSpPr>
        <p:spPr>
          <a:xfrm>
            <a:off x="653773" y="255844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17/19</a:t>
            </a:r>
            <a:endParaRPr lang="zh-CN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8ED51D-9DAB-9C0F-D422-9BE4C0B97696}"/>
              </a:ext>
            </a:extLst>
          </p:cNvPr>
          <p:cNvSpPr txBox="1"/>
          <p:nvPr/>
        </p:nvSpPr>
        <p:spPr>
          <a:xfrm>
            <a:off x="2025735" y="255844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11/12</a:t>
            </a:r>
            <a:endParaRPr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1DA0AF-D94E-001D-C665-CE65C04ECC26}"/>
              </a:ext>
            </a:extLst>
          </p:cNvPr>
          <p:cNvSpPr txBox="1"/>
          <p:nvPr/>
        </p:nvSpPr>
        <p:spPr>
          <a:xfrm>
            <a:off x="3415785" y="255844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24/24</a:t>
            </a:r>
            <a:endParaRPr lang="zh-CN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BA33B-97A9-F6AB-D338-D54AF004D3BE}"/>
              </a:ext>
            </a:extLst>
          </p:cNvPr>
          <p:cNvSpPr txBox="1"/>
          <p:nvPr/>
        </p:nvSpPr>
        <p:spPr>
          <a:xfrm>
            <a:off x="4787747" y="255844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30/30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32363B-473C-D0AB-C1B2-E84CEF636B95}"/>
              </a:ext>
            </a:extLst>
          </p:cNvPr>
          <p:cNvSpPr txBox="1"/>
          <p:nvPr/>
        </p:nvSpPr>
        <p:spPr>
          <a:xfrm>
            <a:off x="653773" y="4212583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20/21</a:t>
            </a:r>
            <a:endParaRPr lang="zh-CN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D1E4C9-DA6B-9E4B-AB88-16585B499F98}"/>
              </a:ext>
            </a:extLst>
          </p:cNvPr>
          <p:cNvSpPr txBox="1"/>
          <p:nvPr/>
        </p:nvSpPr>
        <p:spPr>
          <a:xfrm>
            <a:off x="2147986" y="421695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6/7</a:t>
            </a:r>
            <a:endParaRPr lang="zh-CN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FF020-210A-B00A-FD75-2D3CFA8C5B36}"/>
              </a:ext>
            </a:extLst>
          </p:cNvPr>
          <p:cNvSpPr txBox="1"/>
          <p:nvPr/>
        </p:nvSpPr>
        <p:spPr>
          <a:xfrm>
            <a:off x="3415785" y="4212583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13/13</a:t>
            </a:r>
            <a:endParaRPr lang="zh-CN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B5845F-EC00-B91C-10DE-EA1FBF73CB15}"/>
              </a:ext>
            </a:extLst>
          </p:cNvPr>
          <p:cNvSpPr txBox="1"/>
          <p:nvPr/>
        </p:nvSpPr>
        <p:spPr>
          <a:xfrm>
            <a:off x="4911118" y="4212583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5/5</a:t>
            </a:r>
            <a:endParaRPr lang="zh-CN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F67EFE-2481-787F-C833-8EDF841FFAA8}"/>
              </a:ext>
            </a:extLst>
          </p:cNvPr>
          <p:cNvSpPr txBox="1"/>
          <p:nvPr/>
        </p:nvSpPr>
        <p:spPr>
          <a:xfrm>
            <a:off x="652171" y="587481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17/18</a:t>
            </a:r>
            <a:endParaRPr lang="zh-CN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B5B804-BB75-B7E3-7C1E-DCB3CFA39D7D}"/>
              </a:ext>
            </a:extLst>
          </p:cNvPr>
          <p:cNvSpPr txBox="1"/>
          <p:nvPr/>
        </p:nvSpPr>
        <p:spPr>
          <a:xfrm>
            <a:off x="2024133" y="587481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24/27</a:t>
            </a:r>
            <a:endParaRPr lang="zh-CN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706907-A36B-63AB-EFA1-1D020A6D7CB6}"/>
              </a:ext>
            </a:extLst>
          </p:cNvPr>
          <p:cNvSpPr txBox="1"/>
          <p:nvPr/>
        </p:nvSpPr>
        <p:spPr>
          <a:xfrm>
            <a:off x="3414183" y="587481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28/29</a:t>
            </a:r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ACC494-0C00-BC9F-55F5-A4BCE0A85534}"/>
              </a:ext>
            </a:extLst>
          </p:cNvPr>
          <p:cNvSpPr txBox="1"/>
          <p:nvPr/>
        </p:nvSpPr>
        <p:spPr>
          <a:xfrm>
            <a:off x="4786145" y="587481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29/30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B8C39F-1B06-F4B8-B9D7-0432C7E20E73}"/>
                  </a:ext>
                </a:extLst>
              </p:cNvPr>
              <p:cNvSpPr txBox="1"/>
              <p:nvPr/>
            </p:nvSpPr>
            <p:spPr>
              <a:xfrm>
                <a:off x="7194755" y="3335069"/>
                <a:ext cx="3486150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95.1%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B8C39F-1B06-F4B8-B9D7-0432C7E2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55" y="3335069"/>
                <a:ext cx="3486150" cy="5582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3">
            <a:extLst>
              <a:ext uri="{FF2B5EF4-FFF2-40B4-BE49-F238E27FC236}">
                <a16:creationId xmlns:a16="http://schemas.microsoft.com/office/drawing/2014/main" id="{6902709D-2F06-4F4D-190B-D98CFA83BA68}"/>
              </a:ext>
            </a:extLst>
          </p:cNvPr>
          <p:cNvSpPr/>
          <p:nvPr/>
        </p:nvSpPr>
        <p:spPr>
          <a:xfrm>
            <a:off x="-114300" y="2555112"/>
            <a:ext cx="12453938" cy="1429431"/>
          </a:xfrm>
          <a:prstGeom prst="rect">
            <a:avLst/>
          </a:prstGeom>
          <a:solidFill>
            <a:srgbClr val="40B0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000" b="1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理论模型与模拟方法对不同参数可靠</a:t>
            </a:r>
            <a:endParaRPr lang="zh-CN" altLang="zh-CN" sz="6000" b="1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9AFA143A-13D2-4A00-9ED0-8DB3C7F6D59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83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8456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4CE6-1626-797B-661B-1093E626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62B3C131-E221-8927-EC36-3F4EFFAF989A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84</a:t>
            </a:fld>
            <a:endParaRPr kumimoji="1" lang="zh-CN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951C1-19E0-F01B-B28E-EFF27518DBA5}"/>
              </a:ext>
            </a:extLst>
          </p:cNvPr>
          <p:cNvSpPr txBox="1"/>
          <p:nvPr/>
        </p:nvSpPr>
        <p:spPr>
          <a:xfrm>
            <a:off x="544512" y="1534001"/>
            <a:ext cx="11210926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/>
              <a:t>在无外力、无耗散的理想情形下，系统的</a:t>
            </a:r>
            <a:r>
              <a:rPr lang="zh-CN" altLang="en-US" sz="2800" b="1" dirty="0">
                <a:solidFill>
                  <a:schemeClr val="bg1"/>
                </a:solidFill>
              </a:rPr>
              <a:t>相空间体积</a:t>
            </a:r>
            <a:r>
              <a:rPr lang="zh-CN" altLang="en-US" sz="2800" b="1" dirty="0"/>
              <a:t>，即测度（由李乌维尔定理）守恒。物理上，这意味着系统对初始条件的敏感性是保真的：若开始时有一小片初始状态，这些状态演化后仍占据同样大小的相空间体积。各种微小初始条件会在更大范围内演化，并可能分散到多个最终状态。</a:t>
            </a:r>
            <a:endParaRPr lang="en-US" altLang="zh-CN" sz="2800" b="1" dirty="0"/>
          </a:p>
          <a:p>
            <a:r>
              <a:rPr lang="zh-CN" altLang="en-US" sz="2800" b="1" dirty="0"/>
              <a:t>引入耗散后，系统</a:t>
            </a:r>
            <a:r>
              <a:rPr lang="zh-CN" altLang="en-US" sz="2800" b="1" dirty="0">
                <a:solidFill>
                  <a:srgbClr val="FF0000"/>
                </a:solidFill>
              </a:rPr>
              <a:t>相空间体积</a:t>
            </a:r>
            <a:r>
              <a:rPr lang="zh-CN" altLang="en-US" sz="2800" b="1" dirty="0"/>
              <a:t>随时间单调收缩。换言之，系统“丧失”了对初始条件的敏感记忆，所有轨道逐渐汇集到低能量的吸引子；这意味着“微观状态”数目减少，从而可用来解释为 “</a:t>
            </a:r>
            <a:r>
              <a:rPr lang="zh-CN" altLang="en-US" sz="2800" b="1" dirty="0">
                <a:solidFill>
                  <a:srgbClr val="FF0000"/>
                </a:solidFill>
              </a:rPr>
              <a:t>熵</a:t>
            </a:r>
            <a:r>
              <a:rPr lang="zh-CN" altLang="en-US" sz="2800" b="1" dirty="0"/>
              <a:t>被排到环境中”（机械能耗散成热，环境熵增大）。这种耗散导致的相空间收缩，使得原先多重可达状态的可能性降低，出现“最终状态唯一化”的趋势。</a:t>
            </a:r>
            <a:endParaRPr lang="en-US" altLang="zh-C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99300-23E3-C60E-481C-24CE526554CA}"/>
              </a:ext>
            </a:extLst>
          </p:cNvPr>
          <p:cNvSpPr txBox="1"/>
          <p:nvPr/>
        </p:nvSpPr>
        <p:spPr>
          <a:xfrm>
            <a:off x="544512" y="660380"/>
            <a:ext cx="9080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Thought of statistical physics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统计物理思想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6152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91A1-6D91-76FC-148C-FEA42588D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1B4B74-1242-AC74-D42A-1FB507E5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AECA8-5C1F-6447-BA2F-96C3811218A5}" type="slidenum">
              <a:rPr kumimoji="1" lang="zh-CN" altLang="en-US" smtClean="0"/>
              <a:t>85</a:t>
            </a:fld>
            <a:endParaRPr kumimoji="1" lang="zh-CN" alt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0B53C086-D456-262E-B4AE-47DC24814B47}"/>
              </a:ext>
            </a:extLst>
          </p:cNvPr>
          <p:cNvSpPr txBox="1"/>
          <p:nvPr/>
        </p:nvSpPr>
        <p:spPr>
          <a:xfrm>
            <a:off x="864394" y="2229926"/>
            <a:ext cx="10463211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4000" dirty="0">
                <a:latin typeface="Cambria" panose="02040503050406030204" pitchFamily="18" charset="0"/>
                <a:ea typeface="Cambria" panose="02040503050406030204" pitchFamily="18" charset="0"/>
              </a:rPr>
              <a:t>Research summary, future outlook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02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直接访问存储器 14">
            <a:extLst>
              <a:ext uri="{FF2B5EF4-FFF2-40B4-BE49-F238E27FC236}">
                <a16:creationId xmlns:a16="http://schemas.microsoft.com/office/drawing/2014/main" id="{79A59314-2B5F-8957-7E4F-A3EB5A754937}"/>
              </a:ext>
            </a:extLst>
          </p:cNvPr>
          <p:cNvSpPr/>
          <p:nvPr/>
        </p:nvSpPr>
        <p:spPr>
          <a:xfrm rot="16200000">
            <a:off x="7295779" y="4224994"/>
            <a:ext cx="477264" cy="913563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8090A-6ADD-7081-5478-220DE504E306}"/>
              </a:ext>
            </a:extLst>
          </p:cNvPr>
          <p:cNvSpPr txBox="1"/>
          <p:nvPr/>
        </p:nvSpPr>
        <p:spPr>
          <a:xfrm>
            <a:off x="544512" y="64609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Summary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总结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7ABC5-AF1E-6762-5750-B33D2FB99E37}"/>
              </a:ext>
            </a:extLst>
          </p:cNvPr>
          <p:cNvSpPr/>
          <p:nvPr/>
        </p:nvSpPr>
        <p:spPr>
          <a:xfrm>
            <a:off x="690563" y="3249037"/>
            <a:ext cx="2586037" cy="404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4E44A-DB1B-DD69-E60F-962823D9A924}"/>
              </a:ext>
            </a:extLst>
          </p:cNvPr>
          <p:cNvSpPr txBox="1"/>
          <p:nvPr/>
        </p:nvSpPr>
        <p:spPr>
          <a:xfrm>
            <a:off x="690564" y="3249037"/>
            <a:ext cx="258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i="1" dirty="0">
                <a:latin typeface="Cambria" panose="02040503050406030204" pitchFamily="18" charset="0"/>
              </a:rPr>
              <a:t>Introduction</a:t>
            </a:r>
            <a:endParaRPr lang="zh-CN" alt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B2E968BB-D417-CC93-2DDC-AFDDCB4FC85B}"/>
              </a:ext>
            </a:extLst>
          </p:cNvPr>
          <p:cNvSpPr txBox="1"/>
          <p:nvPr/>
        </p:nvSpPr>
        <p:spPr>
          <a:xfrm>
            <a:off x="600074" y="1301646"/>
            <a:ext cx="1082040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B08C-FF9E-FABD-79FB-44C5E8AB68AA}"/>
              </a:ext>
            </a:extLst>
          </p:cNvPr>
          <p:cNvSpPr txBox="1"/>
          <p:nvPr/>
        </p:nvSpPr>
        <p:spPr>
          <a:xfrm>
            <a:off x="690563" y="4008311"/>
            <a:ext cx="440471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选择力学模型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空间受力分析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进行方向分析</a:t>
            </a:r>
            <a:r>
              <a:rPr kumimoji="1" lang="en-US" altLang="zh-CN" sz="2000" b="1" dirty="0"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pic>
        <p:nvPicPr>
          <p:cNvPr id="8" name="Picture 7" descr="A graph of a graph showing a graph&#10;&#10;AI-generated content may be incorrect.">
            <a:extLst>
              <a:ext uri="{FF2B5EF4-FFF2-40B4-BE49-F238E27FC236}">
                <a16:creationId xmlns:a16="http://schemas.microsoft.com/office/drawing/2014/main" id="{97D06531-635C-2C45-2D08-82B2E234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5005" r="19224" b="10666"/>
          <a:stretch/>
        </p:blipFill>
        <p:spPr>
          <a:xfrm>
            <a:off x="3398090" y="2909711"/>
            <a:ext cx="2742124" cy="268118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3AE34B-B9FA-80E1-DE97-CCDE1D26EC54}"/>
              </a:ext>
            </a:extLst>
          </p:cNvPr>
          <p:cNvGrpSpPr/>
          <p:nvPr/>
        </p:nvGrpSpPr>
        <p:grpSpPr>
          <a:xfrm>
            <a:off x="6441050" y="3249037"/>
            <a:ext cx="2289995" cy="2046213"/>
            <a:chOff x="339213" y="1425677"/>
            <a:chExt cx="4522839" cy="432494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8DD1D3-E6A4-47EC-804B-7EE33B19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306" y="3980269"/>
              <a:ext cx="2890684" cy="1633351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3EA344-6544-8B86-0C1C-B7CAD61BC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648" y="1425677"/>
              <a:ext cx="0" cy="4324947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E5EA90-11BE-1A42-6D00-87FC1650ED8D}"/>
                </a:ext>
              </a:extLst>
            </p:cNvPr>
            <p:cNvCxnSpPr>
              <a:cxnSpLocks/>
            </p:cNvCxnSpPr>
            <p:nvPr/>
          </p:nvCxnSpPr>
          <p:spPr>
            <a:xfrm>
              <a:off x="339213" y="4796945"/>
              <a:ext cx="4522839" cy="0"/>
            </a:xfrm>
            <a:prstGeom prst="straightConnector1">
              <a:avLst/>
            </a:prstGeom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5EF7A0-6942-E8C8-C94A-34FB6AC5677B}"/>
              </a:ext>
            </a:extLst>
          </p:cNvPr>
          <p:cNvCxnSpPr/>
          <p:nvPr/>
        </p:nvCxnSpPr>
        <p:spPr>
          <a:xfrm flipV="1">
            <a:off x="7534411" y="3410470"/>
            <a:ext cx="760415" cy="143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D70CBB-4828-824D-3F34-2F6309D7225C}"/>
              </a:ext>
            </a:extLst>
          </p:cNvPr>
          <p:cNvCxnSpPr>
            <a:cxnSpLocks/>
          </p:cNvCxnSpPr>
          <p:nvPr/>
        </p:nvCxnSpPr>
        <p:spPr>
          <a:xfrm flipH="1" flipV="1">
            <a:off x="7238659" y="4457662"/>
            <a:ext cx="295752" cy="365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69FA49-3FBF-38DA-75B5-B08863CCDBC0}"/>
              </a:ext>
            </a:extLst>
          </p:cNvPr>
          <p:cNvCxnSpPr>
            <a:cxnSpLocks/>
          </p:cNvCxnSpPr>
          <p:nvPr/>
        </p:nvCxnSpPr>
        <p:spPr>
          <a:xfrm flipV="1">
            <a:off x="7238659" y="3410470"/>
            <a:ext cx="1056167" cy="1047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2F1117-2872-1D26-B6CE-7B978D17BD31}"/>
                  </a:ext>
                </a:extLst>
              </p:cNvPr>
              <p:cNvSpPr txBox="1"/>
              <p:nvPr/>
            </p:nvSpPr>
            <p:spPr>
              <a:xfrm>
                <a:off x="7949329" y="4071278"/>
                <a:ext cx="83727" cy="131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2F1117-2872-1D26-B6CE-7B978D17B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329" y="4071278"/>
                <a:ext cx="83727" cy="131053"/>
              </a:xfrm>
              <a:prstGeom prst="rect">
                <a:avLst/>
              </a:prstGeom>
              <a:blipFill>
                <a:blip r:embed="rId3"/>
                <a:stretch>
                  <a:fillRect l="-71429" t="-52381" r="-128571" b="-1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86582A-C298-CC55-9240-EC427CBACE02}"/>
                  </a:ext>
                </a:extLst>
              </p:cNvPr>
              <p:cNvSpPr txBox="1"/>
              <p:nvPr/>
            </p:nvSpPr>
            <p:spPr>
              <a:xfrm>
                <a:off x="7053460" y="4240215"/>
                <a:ext cx="133562" cy="150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86582A-C298-CC55-9240-EC427CBA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460" y="4240215"/>
                <a:ext cx="133562" cy="150439"/>
              </a:xfrm>
              <a:prstGeom prst="rect">
                <a:avLst/>
              </a:prstGeom>
              <a:blipFill>
                <a:blip r:embed="rId4"/>
                <a:stretch>
                  <a:fillRect l="-63636" r="-118182" b="-1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1FB67E-51E9-629A-CF9D-BF9DF2AB073B}"/>
                  </a:ext>
                </a:extLst>
              </p:cNvPr>
              <p:cNvSpPr txBox="1"/>
              <p:nvPr/>
            </p:nvSpPr>
            <p:spPr>
              <a:xfrm>
                <a:off x="7259390" y="4616248"/>
                <a:ext cx="106096" cy="131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1FB67E-51E9-629A-CF9D-BF9DF2AB0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390" y="4616248"/>
                <a:ext cx="106096" cy="131053"/>
              </a:xfrm>
              <a:prstGeom prst="rect">
                <a:avLst/>
              </a:prstGeom>
              <a:blipFill>
                <a:blip r:embed="rId5"/>
                <a:stretch>
                  <a:fillRect l="-58824" r="-100000" b="-1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DBDE3A-C44E-ABC4-9F14-FDC54CA10E13}"/>
                  </a:ext>
                </a:extLst>
              </p:cNvPr>
              <p:cNvSpPr txBox="1"/>
              <p:nvPr/>
            </p:nvSpPr>
            <p:spPr>
              <a:xfrm>
                <a:off x="7586047" y="3788493"/>
                <a:ext cx="202810" cy="131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DBDE3A-C44E-ABC4-9F14-FDC54CA1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47" y="3788493"/>
                <a:ext cx="202810" cy="131053"/>
              </a:xfrm>
              <a:prstGeom prst="rect">
                <a:avLst/>
              </a:prstGeom>
              <a:blipFill>
                <a:blip r:embed="rId6"/>
                <a:stretch>
                  <a:fillRect l="-29412" t="-63636" r="-117647" b="-20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6FA2D1-4F25-33EA-18C6-3D4E561EEECB}"/>
                  </a:ext>
                </a:extLst>
              </p:cNvPr>
              <p:cNvSpPr txBox="1"/>
              <p:nvPr/>
            </p:nvSpPr>
            <p:spPr>
              <a:xfrm>
                <a:off x="7979250" y="4662049"/>
                <a:ext cx="136716" cy="174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6FA2D1-4F25-33EA-18C6-3D4E561EE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250" y="4662049"/>
                <a:ext cx="136716" cy="174738"/>
              </a:xfrm>
              <a:prstGeom prst="rect">
                <a:avLst/>
              </a:prstGeom>
              <a:blipFill>
                <a:blip r:embed="rId7"/>
                <a:stretch>
                  <a:fillRect r="-122727" b="-89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E6EADE-6213-3048-A53F-62911AE80820}"/>
              </a:ext>
            </a:extLst>
          </p:cNvPr>
          <p:cNvCxnSpPr>
            <a:cxnSpLocks/>
          </p:cNvCxnSpPr>
          <p:nvPr/>
        </p:nvCxnSpPr>
        <p:spPr>
          <a:xfrm flipV="1">
            <a:off x="7987246" y="4554670"/>
            <a:ext cx="0" cy="28937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0D2997EF-112B-5137-7169-DED0BF0FD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"/>
          <a:stretch/>
        </p:blipFill>
        <p:spPr>
          <a:xfrm>
            <a:off x="9058192" y="3291110"/>
            <a:ext cx="3003355" cy="2106684"/>
          </a:xfrm>
          <a:prstGeom prst="rect">
            <a:avLst/>
          </a:prstGeom>
        </p:spPr>
      </p:pic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2B5A392D-6AC2-DA6A-F0F0-F2EA917681BA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86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6008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14E5-72EF-861B-EC3E-200385454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9F97C-595F-603F-7FEC-05630C5B6AB3}"/>
              </a:ext>
            </a:extLst>
          </p:cNvPr>
          <p:cNvSpPr txBox="1"/>
          <p:nvPr/>
        </p:nvSpPr>
        <p:spPr>
          <a:xfrm>
            <a:off x="544512" y="64609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Summary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总结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590C6-0C3E-78B3-E845-7CD5323A4127}"/>
              </a:ext>
            </a:extLst>
          </p:cNvPr>
          <p:cNvSpPr/>
          <p:nvPr/>
        </p:nvSpPr>
        <p:spPr>
          <a:xfrm>
            <a:off x="690563" y="3249037"/>
            <a:ext cx="2586037" cy="404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FC8E3-A64B-383E-F9EC-35E9BBB3A941}"/>
              </a:ext>
            </a:extLst>
          </p:cNvPr>
          <p:cNvSpPr txBox="1"/>
          <p:nvPr/>
        </p:nvSpPr>
        <p:spPr>
          <a:xfrm>
            <a:off x="690564" y="3249037"/>
            <a:ext cx="258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i="1" dirty="0">
                <a:latin typeface="Cambria" panose="02040503050406030204" pitchFamily="18" charset="0"/>
              </a:rPr>
              <a:t>Preliminaries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6797A5-422F-0052-974D-83BD83862BA0}"/>
              </a:ext>
            </a:extLst>
          </p:cNvPr>
          <p:cNvSpPr txBox="1"/>
          <p:nvPr/>
        </p:nvSpPr>
        <p:spPr>
          <a:xfrm>
            <a:off x="600074" y="1301646"/>
            <a:ext cx="1082040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B7B73-C7BD-1C98-E411-04B9B1E9573A}"/>
              </a:ext>
            </a:extLst>
          </p:cNvPr>
          <p:cNvSpPr txBox="1"/>
          <p:nvPr/>
        </p:nvSpPr>
        <p:spPr>
          <a:xfrm>
            <a:off x="690563" y="4008311"/>
            <a:ext cx="4404713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搭建实验仪器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提升实验精度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进行参量测量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探究预实验现象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pic>
        <p:nvPicPr>
          <p:cNvPr id="9" name="Picture 8" descr="A black and silver device with a string attached to it&#10;&#10;AI-generated content may be incorrect.">
            <a:extLst>
              <a:ext uri="{FF2B5EF4-FFF2-40B4-BE49-F238E27FC236}">
                <a16:creationId xmlns:a16="http://schemas.microsoft.com/office/drawing/2014/main" id="{8BA7B903-8146-947E-8312-83FB60F32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16" y="3499066"/>
            <a:ext cx="2410379" cy="180778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C9E941F-315A-9F3B-5A82-4624C96D5FC1}"/>
              </a:ext>
            </a:extLst>
          </p:cNvPr>
          <p:cNvGrpSpPr/>
          <p:nvPr/>
        </p:nvGrpSpPr>
        <p:grpSpPr>
          <a:xfrm>
            <a:off x="8500168" y="3499066"/>
            <a:ext cx="3837528" cy="1868753"/>
            <a:chOff x="492274" y="1907757"/>
            <a:chExt cx="6541939" cy="30424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D0DB7E-3228-C4F1-A784-1C06D7596D77}"/>
                </a:ext>
              </a:extLst>
            </p:cNvPr>
            <p:cNvGrpSpPr/>
            <p:nvPr/>
          </p:nvGrpSpPr>
          <p:grpSpPr>
            <a:xfrm>
              <a:off x="492274" y="1907757"/>
              <a:ext cx="6541939" cy="3042486"/>
              <a:chOff x="1850929" y="1864455"/>
              <a:chExt cx="8634412" cy="4015641"/>
            </a:xfrm>
          </p:grpSpPr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805C1E33-12C0-AD71-5D2E-EB80C897923C}"/>
                  </a:ext>
                </a:extLst>
              </p:cNvPr>
              <p:cNvSpPr/>
              <p:nvPr/>
            </p:nvSpPr>
            <p:spPr>
              <a:xfrm>
                <a:off x="1850929" y="4636686"/>
                <a:ext cx="8634412" cy="1243410"/>
              </a:xfrm>
              <a:prstGeom prst="trapezoid">
                <a:avLst>
                  <a:gd name="adj" fmla="val 142970"/>
                </a:avLst>
              </a:prstGeom>
              <a:solidFill>
                <a:schemeClr val="tx2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5">
                <a:extLst>
                  <a:ext uri="{FF2B5EF4-FFF2-40B4-BE49-F238E27FC236}">
                    <a16:creationId xmlns:a16="http://schemas.microsoft.com/office/drawing/2014/main" id="{334C4F2F-8BAE-860E-A9CC-18C79942C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6032" y="2414588"/>
                <a:ext cx="0" cy="2792002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6">
                <a:extLst>
                  <a:ext uri="{FF2B5EF4-FFF2-40B4-BE49-F238E27FC236}">
                    <a16:creationId xmlns:a16="http://schemas.microsoft.com/office/drawing/2014/main" id="{1DD33B61-647F-F303-4164-5AD2A1E0B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551" y="2414588"/>
                <a:ext cx="0" cy="2792002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9C3F2E-4809-DCC5-8101-4523E5AE1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1576" y="5206590"/>
                <a:ext cx="4522839" cy="0"/>
              </a:xfrm>
              <a:prstGeom prst="straightConnector1">
                <a:avLst/>
              </a:prstGeom>
              <a:ln w="19050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1BCD8A-67F8-5481-2271-6F1028A1BB33}"/>
                  </a:ext>
                </a:extLst>
              </p:cNvPr>
              <p:cNvGrpSpPr/>
              <p:nvPr/>
            </p:nvGrpSpPr>
            <p:grpSpPr>
              <a:xfrm>
                <a:off x="4156215" y="1864455"/>
                <a:ext cx="483536" cy="769888"/>
                <a:chOff x="4097874" y="1865698"/>
                <a:chExt cx="483536" cy="769888"/>
              </a:xfrm>
            </p:grpSpPr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9CA88420-1F04-EF0E-1CC1-9A883E634B7B}"/>
                    </a:ext>
                  </a:extLst>
                </p:cNvPr>
                <p:cNvSpPr/>
                <p:nvPr/>
              </p:nvSpPr>
              <p:spPr>
                <a:xfrm>
                  <a:off x="4139080" y="1865698"/>
                  <a:ext cx="293613" cy="82883"/>
                </a:xfrm>
                <a:prstGeom prst="parallelogram">
                  <a:avLst>
                    <a:gd name="adj" fmla="val 204658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3E8F6402-4B8D-ADEB-3781-30AFBB642133}"/>
                    </a:ext>
                  </a:extLst>
                </p:cNvPr>
                <p:cNvSpPr/>
                <p:nvPr/>
              </p:nvSpPr>
              <p:spPr>
                <a:xfrm rot="20096284">
                  <a:off x="4097874" y="1939058"/>
                  <a:ext cx="483536" cy="617162"/>
                </a:xfrm>
                <a:prstGeom prst="parallelogram">
                  <a:avLst>
                    <a:gd name="adj" fmla="val 5992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BEE67D7-EFF3-E19C-5006-F07EC643D16E}"/>
                    </a:ext>
                  </a:extLst>
                </p:cNvPr>
                <p:cNvSpPr/>
                <p:nvPr/>
              </p:nvSpPr>
              <p:spPr>
                <a:xfrm>
                  <a:off x="4126088" y="1954588"/>
                  <a:ext cx="121690" cy="68099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1B1B8253-FC44-A3C5-5F7D-AE02AFBCA283}"/>
                  </a:ext>
                </a:extLst>
              </p:cNvPr>
              <p:cNvSpPr/>
              <p:nvPr/>
            </p:nvSpPr>
            <p:spPr>
              <a:xfrm flipH="1">
                <a:off x="7900619" y="1879123"/>
                <a:ext cx="293613" cy="82883"/>
              </a:xfrm>
              <a:prstGeom prst="parallelogram">
                <a:avLst>
                  <a:gd name="adj" fmla="val 20465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200FD4E2-25C2-8C40-37B4-D3F8DBD18958}"/>
                  </a:ext>
                </a:extLst>
              </p:cNvPr>
              <p:cNvSpPr/>
              <p:nvPr/>
            </p:nvSpPr>
            <p:spPr>
              <a:xfrm rot="1503716" flipH="1">
                <a:off x="7751902" y="1952483"/>
                <a:ext cx="483536" cy="617162"/>
              </a:xfrm>
              <a:prstGeom prst="parallelogram">
                <a:avLst>
                  <a:gd name="adj" fmla="val 5992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3AD478-5F40-A7A0-8343-384495635C33}"/>
                  </a:ext>
                </a:extLst>
              </p:cNvPr>
              <p:cNvSpPr/>
              <p:nvPr/>
            </p:nvSpPr>
            <p:spPr>
              <a:xfrm flipH="1">
                <a:off x="8085534" y="1968013"/>
                <a:ext cx="121690" cy="68099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5">
                <a:extLst>
                  <a:ext uri="{FF2B5EF4-FFF2-40B4-BE49-F238E27FC236}">
                    <a16:creationId xmlns:a16="http://schemas.microsoft.com/office/drawing/2014/main" id="{CC8B7FB6-0185-0FF5-39AB-F5A6A99B2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50751" y="1987254"/>
                <a:ext cx="3690152" cy="1441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5">
                <a:extLst>
                  <a:ext uri="{FF2B5EF4-FFF2-40B4-BE49-F238E27FC236}">
                    <a16:creationId xmlns:a16="http://schemas.microsoft.com/office/drawing/2014/main" id="{70808AD6-0A3B-F4B0-3ECB-071FC797B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4227" y="2552226"/>
                <a:ext cx="3690152" cy="1441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5">
                <a:extLst>
                  <a:ext uri="{FF2B5EF4-FFF2-40B4-BE49-F238E27FC236}">
                    <a16:creationId xmlns:a16="http://schemas.microsoft.com/office/drawing/2014/main" id="{D413E794-8075-B8D5-4B33-5B6E1514BE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34115" y="2513979"/>
                <a:ext cx="3523423" cy="643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5">
                <a:extLst>
                  <a:ext uri="{FF2B5EF4-FFF2-40B4-BE49-F238E27FC236}">
                    <a16:creationId xmlns:a16="http://schemas.microsoft.com/office/drawing/2014/main" id="{EFB6C873-0976-3B09-C91B-719ACCDBDF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7591" y="1954644"/>
                <a:ext cx="3523423" cy="643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5B8551B-CF79-F585-FBD9-D03AADD4EE36}"/>
                  </a:ext>
                </a:extLst>
              </p:cNvPr>
              <p:cNvSpPr/>
              <p:nvPr/>
            </p:nvSpPr>
            <p:spPr>
              <a:xfrm flipH="1">
                <a:off x="6080328" y="1972485"/>
                <a:ext cx="121690" cy="65585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DB9DC11-FFB4-2586-76BB-D8BBEF75FFD7}"/>
                  </a:ext>
                </a:extLst>
              </p:cNvPr>
              <p:cNvSpPr/>
              <p:nvPr/>
            </p:nvSpPr>
            <p:spPr>
              <a:xfrm flipH="1">
                <a:off x="5616811" y="2268025"/>
                <a:ext cx="432820" cy="367133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/>
              </a:p>
            </p:txBody>
          </p:sp>
          <p:sp>
            <p:nvSpPr>
              <p:cNvPr id="25" name="Trapezoid 24">
                <a:extLst>
                  <a:ext uri="{FF2B5EF4-FFF2-40B4-BE49-F238E27FC236}">
                    <a16:creationId xmlns:a16="http://schemas.microsoft.com/office/drawing/2014/main" id="{B67682D3-5D43-635D-F8F2-106CE0B974E9}"/>
                  </a:ext>
                </a:extLst>
              </p:cNvPr>
              <p:cNvSpPr/>
              <p:nvPr/>
            </p:nvSpPr>
            <p:spPr>
              <a:xfrm>
                <a:off x="5616811" y="2206325"/>
                <a:ext cx="432820" cy="57831"/>
              </a:xfrm>
              <a:prstGeom prst="trapezoid">
                <a:avLst>
                  <a:gd name="adj" fmla="val 16824"/>
                </a:avLst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rapezoid 25">
                <a:extLst>
                  <a:ext uri="{FF2B5EF4-FFF2-40B4-BE49-F238E27FC236}">
                    <a16:creationId xmlns:a16="http://schemas.microsoft.com/office/drawing/2014/main" id="{2EF1CD03-DAA3-60B5-ABE3-83ADB09F4FB3}"/>
                  </a:ext>
                </a:extLst>
              </p:cNvPr>
              <p:cNvSpPr/>
              <p:nvPr/>
            </p:nvSpPr>
            <p:spPr>
              <a:xfrm>
                <a:off x="6080328" y="1864455"/>
                <a:ext cx="121690" cy="110792"/>
              </a:xfrm>
              <a:prstGeom prst="trapezoid">
                <a:avLst>
                  <a:gd name="adj" fmla="val 13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FBFBFC3-EE6B-DC9D-8174-6D80CB213817}"/>
                </a:ext>
              </a:extLst>
            </p:cNvPr>
            <p:cNvSpPr/>
            <p:nvPr/>
          </p:nvSpPr>
          <p:spPr>
            <a:xfrm>
              <a:off x="2727516" y="4058543"/>
              <a:ext cx="2215198" cy="7628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196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6CDEA7-BEB6-906D-5E00-D56DEB68335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H="1">
              <a:off x="2727516" y="2502183"/>
              <a:ext cx="781977" cy="19377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71104E-6DE9-2CC0-CA78-8F46B4C35C3D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509493" y="2491687"/>
              <a:ext cx="1368414" cy="1810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72ACBF-9968-B197-BE30-5FC0EBB8F4B6}"/>
                </a:ext>
              </a:extLst>
            </p:cNvPr>
            <p:cNvSpPr/>
            <p:nvPr/>
          </p:nvSpPr>
          <p:spPr>
            <a:xfrm>
              <a:off x="2943225" y="3716573"/>
              <a:ext cx="1641475" cy="445852"/>
            </a:xfrm>
            <a:prstGeom prst="ellipse">
              <a:avLst/>
            </a:prstGeom>
            <a:solidFill>
              <a:srgbClr val="40B0FF">
                <a:alpha val="50196"/>
              </a:srgb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F490B5-D7F9-02E8-3D77-D3265CF872D0}"/>
                </a:ext>
              </a:extLst>
            </p:cNvPr>
            <p:cNvCxnSpPr>
              <a:stCxn id="33" idx="2"/>
            </p:cNvCxnSpPr>
            <p:nvPr/>
          </p:nvCxnSpPr>
          <p:spPr>
            <a:xfrm>
              <a:off x="2943225" y="3939499"/>
              <a:ext cx="0" cy="500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C7F7D-FEC5-4D83-1896-D13F0C11C47C}"/>
                </a:ext>
              </a:extLst>
            </p:cNvPr>
            <p:cNvCxnSpPr>
              <a:cxnSpLocks/>
            </p:cNvCxnSpPr>
            <p:nvPr/>
          </p:nvCxnSpPr>
          <p:spPr>
            <a:xfrm>
              <a:off x="4582795" y="3939499"/>
              <a:ext cx="0" cy="500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0EB79D6-2749-7F71-D361-FE47BD3C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65"/>
          <a:stretch/>
        </p:blipFill>
        <p:spPr>
          <a:xfrm>
            <a:off x="3999299" y="3499066"/>
            <a:ext cx="1374621" cy="1830325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4D08FE5-EC0D-F236-750F-EEC2C71BF17A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87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629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A10C-B406-1AA3-9479-FDCD042E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12141-D392-89B5-9A10-B48FCCBA9395}"/>
              </a:ext>
            </a:extLst>
          </p:cNvPr>
          <p:cNvSpPr txBox="1"/>
          <p:nvPr/>
        </p:nvSpPr>
        <p:spPr>
          <a:xfrm>
            <a:off x="544512" y="64609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Summary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总结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42D12-43A0-F604-5215-591414273A13}"/>
              </a:ext>
            </a:extLst>
          </p:cNvPr>
          <p:cNvSpPr/>
          <p:nvPr/>
        </p:nvSpPr>
        <p:spPr>
          <a:xfrm>
            <a:off x="690563" y="3249037"/>
            <a:ext cx="2586037" cy="404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3D660-F8B8-E99D-87D9-871F1BC1D6B9}"/>
              </a:ext>
            </a:extLst>
          </p:cNvPr>
          <p:cNvSpPr txBox="1"/>
          <p:nvPr/>
        </p:nvSpPr>
        <p:spPr>
          <a:xfrm>
            <a:off x="690564" y="3249037"/>
            <a:ext cx="258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i="1" dirty="0">
                <a:latin typeface="Cambria" panose="02040503050406030204" pitchFamily="18" charset="0"/>
              </a:rPr>
              <a:t>One magnet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7DB53-590E-3D7D-EA9C-DDCAA3B9C20A}"/>
              </a:ext>
            </a:extLst>
          </p:cNvPr>
          <p:cNvSpPr txBox="1"/>
          <p:nvPr/>
        </p:nvSpPr>
        <p:spPr>
          <a:xfrm>
            <a:off x="600074" y="1301646"/>
            <a:ext cx="1082040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754ED-B12C-4EC9-D510-B0F20DA3FDF7}"/>
              </a:ext>
            </a:extLst>
          </p:cNvPr>
          <p:cNvSpPr txBox="1"/>
          <p:nvPr/>
        </p:nvSpPr>
        <p:spPr>
          <a:xfrm>
            <a:off x="690563" y="4008311"/>
            <a:ext cx="440471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构建拉格朗日方程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引入势阱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模拟分析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实验验证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5206-13D4-E337-2DEC-4B5056CD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84" y="3076368"/>
            <a:ext cx="3561846" cy="3031086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0F5D05D-41B0-493F-5C80-BE73D266C9AB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88</a:t>
            </a:fld>
            <a:endParaRPr kumimoji="1" lang="zh-CN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A6B0E-74D8-2513-EEC1-5EBCB165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39" y="3076368"/>
            <a:ext cx="2979737" cy="29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0849-EC0B-AAF9-3287-F8567AC64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1C0A1F7-503E-D4C0-C00C-FE88940FA812}"/>
              </a:ext>
            </a:extLst>
          </p:cNvPr>
          <p:cNvGrpSpPr/>
          <p:nvPr/>
        </p:nvGrpSpPr>
        <p:grpSpPr>
          <a:xfrm>
            <a:off x="8409810" y="3072722"/>
            <a:ext cx="3814808" cy="3139186"/>
            <a:chOff x="2379915" y="549889"/>
            <a:chExt cx="6818254" cy="5610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6998151-899D-1E96-F564-AD23D0121DF0}"/>
                </a:ext>
              </a:extLst>
            </p:cNvPr>
            <p:cNvGrpSpPr/>
            <p:nvPr/>
          </p:nvGrpSpPr>
          <p:grpSpPr>
            <a:xfrm>
              <a:off x="2379915" y="549889"/>
              <a:ext cx="6474860" cy="4255948"/>
              <a:chOff x="4723972" y="1182826"/>
              <a:chExt cx="6474860" cy="4255948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D0524C0-88BD-AD97-E850-470B0EF7E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23972" y="1182826"/>
                <a:ext cx="6474860" cy="4255948"/>
              </a:xfrm>
              <a:prstGeom prst="rect">
                <a:avLst/>
              </a:prstGeom>
            </p:spPr>
          </p:pic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9EEA39-7947-A553-ADC6-D174343C9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245" y="1453793"/>
                <a:ext cx="0" cy="3508625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44E90C7-E137-6CF0-C701-50DED3E35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3310800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D1F7820-7D67-CE51-7B85-6F090B9F86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5" y="2113521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F299850-F1CA-85D9-0FC8-E45F9DAD8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508333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AE88401-6031-F6CD-FCC6-20459F9DDA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910108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1E7F6F0-A488-3875-2C0A-D20F3C43F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4" y="1714542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Arrow: Down 67">
              <a:extLst>
                <a:ext uri="{FF2B5EF4-FFF2-40B4-BE49-F238E27FC236}">
                  <a16:creationId xmlns:a16="http://schemas.microsoft.com/office/drawing/2014/main" id="{A0F6D697-2480-10BC-415C-1C001F76E133}"/>
                </a:ext>
              </a:extLst>
            </p:cNvPr>
            <p:cNvSpPr/>
            <p:nvPr/>
          </p:nvSpPr>
          <p:spPr>
            <a:xfrm rot="2539047" flipH="1">
              <a:off x="5840876" y="247405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Arrow: Down 68">
              <a:extLst>
                <a:ext uri="{FF2B5EF4-FFF2-40B4-BE49-F238E27FC236}">
                  <a16:creationId xmlns:a16="http://schemas.microsoft.com/office/drawing/2014/main" id="{37FBCB33-47BF-2E76-9954-8FC38B99894A}"/>
                </a:ext>
              </a:extLst>
            </p:cNvPr>
            <p:cNvSpPr/>
            <p:nvPr/>
          </p:nvSpPr>
          <p:spPr>
            <a:xfrm rot="2539047" flipH="1">
              <a:off x="5839391" y="169468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Arrow: Down 69">
              <a:extLst>
                <a:ext uri="{FF2B5EF4-FFF2-40B4-BE49-F238E27FC236}">
                  <a16:creationId xmlns:a16="http://schemas.microsoft.com/office/drawing/2014/main" id="{3F9CFA2B-4410-CC35-CC13-8809C80A1934}"/>
                </a:ext>
              </a:extLst>
            </p:cNvPr>
            <p:cNvSpPr/>
            <p:nvPr/>
          </p:nvSpPr>
          <p:spPr>
            <a:xfrm rot="19060953">
              <a:off x="5855885" y="2070004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75A6A569-D67B-C648-22F8-5B1542E236FD}"/>
                </a:ext>
              </a:extLst>
            </p:cNvPr>
            <p:cNvSpPr/>
            <p:nvPr/>
          </p:nvSpPr>
          <p:spPr>
            <a:xfrm rot="19060953">
              <a:off x="5855884" y="1268730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E873094-A0F1-5D8A-DBD0-B036DB89777B}"/>
                </a:ext>
              </a:extLst>
            </p:cNvPr>
            <p:cNvSpPr/>
            <p:nvPr/>
          </p:nvSpPr>
          <p:spPr>
            <a:xfrm>
              <a:off x="5957240" y="2270750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594875B-792D-3836-13B0-09DF95317B39}"/>
                </a:ext>
              </a:extLst>
            </p:cNvPr>
            <p:cNvSpPr/>
            <p:nvPr/>
          </p:nvSpPr>
          <p:spPr>
            <a:xfrm>
              <a:off x="3133132" y="1876297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880D5D-B989-9EF9-58E5-26A484975F76}"/>
                </a:ext>
              </a:extLst>
            </p:cNvPr>
            <p:cNvSpPr/>
            <p:nvPr/>
          </p:nvSpPr>
          <p:spPr>
            <a:xfrm>
              <a:off x="5948668" y="1480695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C895DC-C59A-BACF-4F2D-031E673E49D7}"/>
                </a:ext>
              </a:extLst>
            </p:cNvPr>
            <p:cNvSpPr/>
            <p:nvPr/>
          </p:nvSpPr>
          <p:spPr>
            <a:xfrm>
              <a:off x="3138553" y="1075940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3009E2C-D0B0-7F3F-2EB0-29C0E2999B00}"/>
                </a:ext>
              </a:extLst>
            </p:cNvPr>
            <p:cNvSpPr/>
            <p:nvPr/>
          </p:nvSpPr>
          <p:spPr>
            <a:xfrm>
              <a:off x="5948668" y="1080004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2B26BF-3C1C-7130-A648-D9A5E35E4EBB}"/>
                </a:ext>
              </a:extLst>
            </p:cNvPr>
            <p:cNvSpPr/>
            <p:nvPr/>
          </p:nvSpPr>
          <p:spPr>
            <a:xfrm>
              <a:off x="3133133" y="1475393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4A8C62-8695-5F84-21A0-C2CF1EF98D58}"/>
                </a:ext>
              </a:extLst>
            </p:cNvPr>
            <p:cNvSpPr/>
            <p:nvPr/>
          </p:nvSpPr>
          <p:spPr>
            <a:xfrm>
              <a:off x="5948667" y="1881585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6FBA4C-5E72-A9A6-4DC1-74C8ABBC47AD}"/>
                </a:ext>
              </a:extLst>
            </p:cNvPr>
            <p:cNvSpPr/>
            <p:nvPr/>
          </p:nvSpPr>
          <p:spPr>
            <a:xfrm>
              <a:off x="3135271" y="2276660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7B0082-0567-0BDB-0028-69F93EFB38B8}"/>
                </a:ext>
              </a:extLst>
            </p:cNvPr>
            <p:cNvSpPr/>
            <p:nvPr/>
          </p:nvSpPr>
          <p:spPr>
            <a:xfrm>
              <a:off x="3130309" y="2677864"/>
              <a:ext cx="2814397" cy="1651617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EB94978-6370-6137-AC6B-A4109FF5CDA3}"/>
                </a:ext>
              </a:extLst>
            </p:cNvPr>
            <p:cNvSpPr/>
            <p:nvPr/>
          </p:nvSpPr>
          <p:spPr>
            <a:xfrm>
              <a:off x="5948667" y="2682320"/>
              <a:ext cx="2821969" cy="1663698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6B46F64-6095-4D54-ADF3-078660989783}"/>
                </a:ext>
              </a:extLst>
            </p:cNvPr>
            <p:cNvSpPr/>
            <p:nvPr/>
          </p:nvSpPr>
          <p:spPr>
            <a:xfrm>
              <a:off x="3136909" y="4337903"/>
              <a:ext cx="5632083" cy="18226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Arrow: Down 82">
              <a:extLst>
                <a:ext uri="{FF2B5EF4-FFF2-40B4-BE49-F238E27FC236}">
                  <a16:creationId xmlns:a16="http://schemas.microsoft.com/office/drawing/2014/main" id="{2ECDEDCA-F596-3F48-7E8C-BDB2907289EA}"/>
                </a:ext>
              </a:extLst>
            </p:cNvPr>
            <p:cNvSpPr/>
            <p:nvPr/>
          </p:nvSpPr>
          <p:spPr>
            <a:xfrm rot="10800000">
              <a:off x="5399452" y="414303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Arrow: Down 83">
              <a:extLst>
                <a:ext uri="{FF2B5EF4-FFF2-40B4-BE49-F238E27FC236}">
                  <a16:creationId xmlns:a16="http://schemas.microsoft.com/office/drawing/2014/main" id="{A5E094F2-4FF4-3AEF-7561-376125C31AC8}"/>
                </a:ext>
              </a:extLst>
            </p:cNvPr>
            <p:cNvSpPr/>
            <p:nvPr/>
          </p:nvSpPr>
          <p:spPr>
            <a:xfrm rot="10800000">
              <a:off x="6297424" y="414303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Arrow: U-Turn 84">
              <a:extLst>
                <a:ext uri="{FF2B5EF4-FFF2-40B4-BE49-F238E27FC236}">
                  <a16:creationId xmlns:a16="http://schemas.microsoft.com/office/drawing/2014/main" id="{28A402C0-F052-FA78-A0B5-7E529699525E}"/>
                </a:ext>
              </a:extLst>
            </p:cNvPr>
            <p:cNvSpPr/>
            <p:nvPr/>
          </p:nvSpPr>
          <p:spPr>
            <a:xfrm rot="5400000">
              <a:off x="8323677" y="5013104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U-Turn 85">
              <a:extLst>
                <a:ext uri="{FF2B5EF4-FFF2-40B4-BE49-F238E27FC236}">
                  <a16:creationId xmlns:a16="http://schemas.microsoft.com/office/drawing/2014/main" id="{E866685A-532C-C4D2-2E57-DD0FCF4B8A6D}"/>
                </a:ext>
              </a:extLst>
            </p:cNvPr>
            <p:cNvSpPr/>
            <p:nvPr/>
          </p:nvSpPr>
          <p:spPr>
            <a:xfrm rot="5400000">
              <a:off x="8338459" y="3127717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Arrow: U-Turn 86">
              <a:extLst>
                <a:ext uri="{FF2B5EF4-FFF2-40B4-BE49-F238E27FC236}">
                  <a16:creationId xmlns:a16="http://schemas.microsoft.com/office/drawing/2014/main" id="{6FB8EAF3-FF2B-2651-6744-9E1A87459B74}"/>
                </a:ext>
              </a:extLst>
            </p:cNvPr>
            <p:cNvSpPr/>
            <p:nvPr/>
          </p:nvSpPr>
          <p:spPr>
            <a:xfrm rot="16200000">
              <a:off x="2652887" y="3121276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D05EC6-CA52-089F-0E81-72D121A425C8}"/>
              </a:ext>
            </a:extLst>
          </p:cNvPr>
          <p:cNvSpPr txBox="1"/>
          <p:nvPr/>
        </p:nvSpPr>
        <p:spPr>
          <a:xfrm>
            <a:off x="544512" y="646092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Summary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总结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D7BE26-A53D-8DF6-6EDE-304E771FAE34}"/>
              </a:ext>
            </a:extLst>
          </p:cNvPr>
          <p:cNvSpPr/>
          <p:nvPr/>
        </p:nvSpPr>
        <p:spPr>
          <a:xfrm>
            <a:off x="690563" y="3249037"/>
            <a:ext cx="2586037" cy="404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C218-AEC1-747E-494D-F3B5DDA0B925}"/>
              </a:ext>
            </a:extLst>
          </p:cNvPr>
          <p:cNvSpPr txBox="1"/>
          <p:nvPr/>
        </p:nvSpPr>
        <p:spPr>
          <a:xfrm>
            <a:off x="690564" y="3249037"/>
            <a:ext cx="258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i="1" dirty="0">
                <a:latin typeface="Cambria" panose="02040503050406030204" pitchFamily="18" charset="0"/>
              </a:rPr>
              <a:t>Two Magnets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C9FE7-8FA2-F425-09C1-50042B7DC826}"/>
              </a:ext>
            </a:extLst>
          </p:cNvPr>
          <p:cNvSpPr txBox="1"/>
          <p:nvPr/>
        </p:nvSpPr>
        <p:spPr>
          <a:xfrm>
            <a:off x="600074" y="1301646"/>
            <a:ext cx="10820401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i="1" dirty="0">
                <a:latin typeface="Cambria" panose="02040503050406030204" pitchFamily="18" charset="0"/>
              </a:rPr>
              <a:t>Attach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one or two magnets 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to a non-magnetic and non-conductive base such that they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attract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 a magnet suspended from a string. Investigate how 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Cambria" panose="02040503050406030204" pitchFamily="18" charset="0"/>
              </a:rPr>
              <a:t>the motion of the moving magnet</a:t>
            </a:r>
            <a:r>
              <a:rPr kumimoji="1" lang="en-US" altLang="zh-CN" sz="2000" b="1" i="1" dirty="0">
                <a:latin typeface="Cambria" panose="02040503050406030204" pitchFamily="18" charset="0"/>
              </a:rPr>
              <a:t> depends on relevant parameters.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79874-B60E-2A99-6311-6A1D3612A4AC}"/>
              </a:ext>
            </a:extLst>
          </p:cNvPr>
          <p:cNvSpPr txBox="1"/>
          <p:nvPr/>
        </p:nvSpPr>
        <p:spPr>
          <a:xfrm>
            <a:off x="690563" y="4008311"/>
            <a:ext cx="440471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延续基础分析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提出深刻理论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进行参量探究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Cambria" panose="02040503050406030204" pitchFamily="18" charset="0"/>
              </a:rPr>
              <a:t>实验模拟验证</a:t>
            </a:r>
            <a:endParaRPr kumimoji="1" lang="en-US" altLang="zh-CN" sz="20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  <a:p>
            <a:pPr algn="ctr"/>
            <a:endParaRPr lang="en-US" altLang="zh-CN" sz="2000" b="1" dirty="0"/>
          </a:p>
        </p:txBody>
      </p:sp>
      <p:pic>
        <p:nvPicPr>
          <p:cNvPr id="8" name="Picture 7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1974DE0B-B1ED-8913-FC40-44EB29B3E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3" y="3448366"/>
            <a:ext cx="3462918" cy="2823986"/>
          </a:xfrm>
          <a:prstGeom prst="rect">
            <a:avLst/>
          </a:prstGeom>
        </p:spPr>
      </p:pic>
      <p:pic>
        <p:nvPicPr>
          <p:cNvPr id="10" name="Picture 9" descr="A blue and red fractal pattern&#10;&#10;AI-generated content may be incorrect.">
            <a:extLst>
              <a:ext uri="{FF2B5EF4-FFF2-40B4-BE49-F238E27FC236}">
                <a16:creationId xmlns:a16="http://schemas.microsoft.com/office/drawing/2014/main" id="{A51AE41C-6C72-FC68-0262-52D25B4A6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4936" r="1129" b="1562"/>
          <a:stretch/>
        </p:blipFill>
        <p:spPr>
          <a:xfrm>
            <a:off x="6076080" y="2291320"/>
            <a:ext cx="2331539" cy="1915433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6CFDF38-232F-A6FD-DDDA-3C79EF82CDF4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89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5873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CC2B-7FD9-EABA-CBF3-FDC11F46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BAECADB-ADB1-22F1-E9CF-FB325ECA1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6" y="616227"/>
            <a:ext cx="11141762" cy="5570882"/>
          </a:xfrm>
          <a:prstGeom prst="rect">
            <a:avLst/>
          </a:prstGeom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20F3E274-9FD3-9765-B9EA-A66791330422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9</a:t>
            </a:fld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08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3C036-C4D8-AB6C-F88D-5D2338AB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0954F9-6978-FD58-6B33-1F924AB4A1D3}"/>
              </a:ext>
            </a:extLst>
          </p:cNvPr>
          <p:cNvSpPr txBox="1"/>
          <p:nvPr/>
        </p:nvSpPr>
        <p:spPr>
          <a:xfrm>
            <a:off x="544512" y="660380"/>
            <a:ext cx="7943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i="1" dirty="0">
                <a:latin typeface="Cambria" panose="02040503050406030204" pitchFamily="18" charset="0"/>
              </a:rPr>
              <a:t>Reference  </a:t>
            </a:r>
            <a:r>
              <a:rPr kumimoji="1" lang="zh-CN" altLang="en-US" sz="3200" b="1" dirty="0">
                <a:latin typeface="Cambria" panose="02040503050406030204" pitchFamily="18" charset="0"/>
              </a:rPr>
              <a:t>文献</a:t>
            </a:r>
            <a:endParaRPr kumimoji="1" lang="en-US" altLang="zh-CN" sz="3200" b="1" dirty="0">
              <a:latin typeface="Cambria" panose="02040503050406030204" pitchFamily="18" charset="0"/>
            </a:endParaRPr>
          </a:p>
        </p:txBody>
      </p: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762F8FF8-2E9B-47CF-846D-7051CDFAB6DF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90</a:t>
            </a:fld>
            <a:endParaRPr kumimoji="1" lang="zh-CN" altLang="en-US" b="1" dirty="0"/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E8074E03-C5F9-A6DB-B5E9-E35DF145E5DB}"/>
              </a:ext>
            </a:extLst>
          </p:cNvPr>
          <p:cNvSpPr txBox="1"/>
          <p:nvPr/>
        </p:nvSpPr>
        <p:spPr>
          <a:xfrm>
            <a:off x="544512" y="1326573"/>
            <a:ext cx="10141535" cy="4059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000" b="1" dirty="0">
                <a:latin typeface="Cambria" panose="02040503050406030204" pitchFamily="18" charset="0"/>
              </a:rPr>
              <a:t>[1] Tuckerman, M. E. (2023). Statistical mechanics: Theory and molecular simulation (2nd ed.). Oxford University Press.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000" b="1" dirty="0">
                <a:latin typeface="Cambria" panose="02040503050406030204" pitchFamily="18" charset="0"/>
              </a:rPr>
              <a:t>[2] Landau, L. D., &amp; Lifshitz, E. M. (1976). Mechanics (3rd ed.). Butterworth-Heinemann.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000" b="1" dirty="0">
                <a:latin typeface="Cambria" panose="02040503050406030204" pitchFamily="18" charset="0"/>
              </a:rPr>
              <a:t>[3] Landau, L. D., &amp; Lifshitz, E. M. (1980). Statistical physics (3rd ed.). Butterworth-Heinemann.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000" b="1" dirty="0">
                <a:latin typeface="Cambria" panose="02040503050406030204" pitchFamily="18" charset="0"/>
              </a:rPr>
              <a:t>[4] Hassani, S. (2013). Mathematical physics: A modern introduction to its foundations (2nd ed.). Springer.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2000" b="1" dirty="0">
                <a:latin typeface="Cambria" panose="02040503050406030204" pitchFamily="18" charset="0"/>
              </a:rPr>
              <a:t>[5] Christian J M, Middleton-Spencer H A J. The magnetic pendulum: a tabletop demonstration of chaos[J]. </a:t>
            </a:r>
            <a:r>
              <a:rPr kumimoji="1" lang="en-US" altLang="zh-CN" sz="2000" b="1" dirty="0" err="1">
                <a:latin typeface="Cambria" panose="02040503050406030204" pitchFamily="18" charset="0"/>
              </a:rPr>
              <a:t>Chalkdust</a:t>
            </a:r>
            <a:r>
              <a:rPr kumimoji="1" lang="en-US" altLang="zh-CN" sz="2000" b="1" dirty="0">
                <a:latin typeface="Cambria" panose="02040503050406030204" pitchFamily="18" charset="0"/>
              </a:rPr>
              <a:t> Magazine, 2018, 8.</a:t>
            </a:r>
          </a:p>
        </p:txBody>
      </p:sp>
    </p:spTree>
    <p:extLst>
      <p:ext uri="{BB962C8B-B14F-4D97-AF65-F5344CB8AC3E}">
        <p14:creationId xmlns:p14="http://schemas.microsoft.com/office/powerpoint/2010/main" val="197228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0C5D-31CD-7837-2D89-AF627C6D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6" descr="图片包含 图示&#10;&#10;描述已自动生成">
            <a:extLst>
              <a:ext uri="{FF2B5EF4-FFF2-40B4-BE49-F238E27FC236}">
                <a16:creationId xmlns:a16="http://schemas.microsoft.com/office/drawing/2014/main" id="{EBD75413-C956-EFF6-367D-724EF67A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EECF8"/>
              </a:clrFrom>
              <a:clrTo>
                <a:srgbClr val="DEE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470" y="692000"/>
            <a:ext cx="1830846" cy="175638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6737D9EE-A190-B072-546A-60694EDFF865}"/>
              </a:ext>
            </a:extLst>
          </p:cNvPr>
          <p:cNvSpPr txBox="1">
            <a:spLocks/>
          </p:cNvSpPr>
          <p:nvPr/>
        </p:nvSpPr>
        <p:spPr>
          <a:xfrm>
            <a:off x="3038168" y="839638"/>
            <a:ext cx="7939547" cy="14611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9.</a:t>
            </a:r>
            <a:r>
              <a:rPr lang="en-US" altLang="zh-CN" sz="4800" b="1" i="0" dirty="0">
                <a:solidFill>
                  <a:srgbClr val="191B1F"/>
                </a:solidFill>
                <a:effectLst/>
                <a:latin typeface="-apple-system"/>
              </a:rPr>
              <a:t>  </a:t>
            </a:r>
            <a:r>
              <a:rPr lang="en-US" altLang="zh-CN" sz="4800" b="1" dirty="0">
                <a:solidFill>
                  <a:srgbClr val="191B1F"/>
                </a:solidFill>
                <a:effectLst/>
                <a:latin typeface="-apple-system"/>
              </a:rPr>
              <a:t>Magnetic Assist   </a:t>
            </a:r>
            <a:r>
              <a:rPr kumimoji="1" lang="zh-CN" altLang="en-US" sz="4800" b="1" dirty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rPr>
              <a:t>磁力辅助</a:t>
            </a:r>
            <a:endParaRPr kumimoji="1"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28EABFAB-A106-5929-F6D9-AE1B871978A6}"/>
              </a:ext>
            </a:extLst>
          </p:cNvPr>
          <p:cNvSpPr txBox="1"/>
          <p:nvPr/>
        </p:nvSpPr>
        <p:spPr>
          <a:xfrm>
            <a:off x="4852245" y="1892709"/>
            <a:ext cx="407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Cambria" panose="02040503050406030204" pitchFamily="18" charset="0"/>
                <a:ea typeface="FangSong" panose="02010609060101010101" pitchFamily="49" charset="-122"/>
              </a:rPr>
              <a:t>后来居上队 方略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918FED-74F3-7292-67C0-0B7A2ACF6B7C}"/>
              </a:ext>
            </a:extLst>
          </p:cNvPr>
          <p:cNvSpPr txBox="1">
            <a:spLocks/>
          </p:cNvSpPr>
          <p:nvPr/>
        </p:nvSpPr>
        <p:spPr>
          <a:xfrm>
            <a:off x="10757646" y="134144"/>
            <a:ext cx="596153" cy="44104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AAECA8-5C1F-6447-BA2F-96C3811218A5}" type="slidenum">
              <a:rPr kumimoji="1" lang="zh-CN" altLang="en-US" b="1" smtClean="0"/>
              <a:pPr/>
              <a:t>91</a:t>
            </a:fld>
            <a:endParaRPr kumimoji="1" lang="zh-CN" altLang="en-US" b="1" dirty="0"/>
          </a:p>
        </p:txBody>
      </p:sp>
      <p:sp>
        <p:nvSpPr>
          <p:cNvPr id="5" name="!!1">
            <a:extLst>
              <a:ext uri="{FF2B5EF4-FFF2-40B4-BE49-F238E27FC236}">
                <a16:creationId xmlns:a16="http://schemas.microsoft.com/office/drawing/2014/main" id="{AC4356EC-F63F-C165-D77E-295A8820C7E7}"/>
              </a:ext>
            </a:extLst>
          </p:cNvPr>
          <p:cNvSpPr txBox="1"/>
          <p:nvPr/>
        </p:nvSpPr>
        <p:spPr>
          <a:xfrm>
            <a:off x="2907506" y="4077989"/>
            <a:ext cx="10463211" cy="106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Thanks for listening!</a:t>
            </a:r>
            <a:endParaRPr kumimoji="1" lang="zh-CN" altLang="en-US" sz="4000" dirty="0">
              <a:latin typeface="Cambria" panose="02040503050406030204" pitchFamily="18" charset="0"/>
              <a:ea typeface="仿宋" panose="02010609060101010101" pitchFamily="49" charset="-122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7682E4-6E2D-EC81-12B5-9CB20C0AA4FE}"/>
              </a:ext>
            </a:extLst>
          </p:cNvPr>
          <p:cNvGrpSpPr/>
          <p:nvPr/>
        </p:nvGrpSpPr>
        <p:grpSpPr>
          <a:xfrm>
            <a:off x="850410" y="3142321"/>
            <a:ext cx="4001835" cy="3293090"/>
            <a:chOff x="2379915" y="549889"/>
            <a:chExt cx="6818254" cy="56107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3446203-ECCF-99ED-6796-2314CC82B807}"/>
                </a:ext>
              </a:extLst>
            </p:cNvPr>
            <p:cNvGrpSpPr/>
            <p:nvPr/>
          </p:nvGrpSpPr>
          <p:grpSpPr>
            <a:xfrm>
              <a:off x="2379915" y="549889"/>
              <a:ext cx="6474860" cy="4255948"/>
              <a:chOff x="4723972" y="1182826"/>
              <a:chExt cx="6474860" cy="425594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355297E-B1A5-1019-5379-72F06C261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972" y="1182826"/>
                <a:ext cx="6474860" cy="4255948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4877DA-DF4D-E2F1-4042-D366BCE4F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245" y="1453793"/>
                <a:ext cx="0" cy="3508625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9760CB-3162-559B-7BCF-0D99F7070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3310800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8E80DC1-9E01-3F97-40A1-E14B36B13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5" y="2113521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4C0AC5B-ECD8-421B-77C5-86341CB051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508333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29EB6BD-0D10-B520-B556-20026E1ACE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7" y="2910108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84FF03-CFB8-30BA-A123-F25A7CA9D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3554" y="1714542"/>
                <a:ext cx="5635375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D376DBC-3D28-6CEB-578B-CED52EE8BB90}"/>
                </a:ext>
              </a:extLst>
            </p:cNvPr>
            <p:cNvSpPr/>
            <p:nvPr/>
          </p:nvSpPr>
          <p:spPr>
            <a:xfrm rot="2539047" flipH="1">
              <a:off x="5840876" y="247405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642F2EA3-1991-C05D-A0BE-8244D91D0B0D}"/>
                </a:ext>
              </a:extLst>
            </p:cNvPr>
            <p:cNvSpPr/>
            <p:nvPr/>
          </p:nvSpPr>
          <p:spPr>
            <a:xfrm rot="2539047" flipH="1">
              <a:off x="5839391" y="169468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3319690F-3126-EFDC-517E-82526C2712AC}"/>
                </a:ext>
              </a:extLst>
            </p:cNvPr>
            <p:cNvSpPr/>
            <p:nvPr/>
          </p:nvSpPr>
          <p:spPr>
            <a:xfrm rot="19060953">
              <a:off x="5855885" y="2070004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B7120D9E-97D6-D6BB-0291-11D12D7A1AC9}"/>
                </a:ext>
              </a:extLst>
            </p:cNvPr>
            <p:cNvSpPr/>
            <p:nvPr/>
          </p:nvSpPr>
          <p:spPr>
            <a:xfrm rot="19060953">
              <a:off x="5855884" y="1268730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AFBC72-25AD-A131-73FD-7F43D5798132}"/>
                </a:ext>
              </a:extLst>
            </p:cNvPr>
            <p:cNvSpPr/>
            <p:nvPr/>
          </p:nvSpPr>
          <p:spPr>
            <a:xfrm>
              <a:off x="5957240" y="2270750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543A9C-AAE1-7249-343C-8B403824B5E4}"/>
                </a:ext>
              </a:extLst>
            </p:cNvPr>
            <p:cNvSpPr/>
            <p:nvPr/>
          </p:nvSpPr>
          <p:spPr>
            <a:xfrm>
              <a:off x="3133132" y="1876297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A8036D-9A3C-4F42-894C-6FAE97327A34}"/>
                </a:ext>
              </a:extLst>
            </p:cNvPr>
            <p:cNvSpPr/>
            <p:nvPr/>
          </p:nvSpPr>
          <p:spPr>
            <a:xfrm>
              <a:off x="5948668" y="1480695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0F861F-A560-B037-5CF3-380143690F97}"/>
                </a:ext>
              </a:extLst>
            </p:cNvPr>
            <p:cNvSpPr/>
            <p:nvPr/>
          </p:nvSpPr>
          <p:spPr>
            <a:xfrm>
              <a:off x="3138553" y="1075940"/>
              <a:ext cx="2814397" cy="408653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144694-6003-1832-6D66-E6A58861F9FC}"/>
                </a:ext>
              </a:extLst>
            </p:cNvPr>
            <p:cNvSpPr/>
            <p:nvPr/>
          </p:nvSpPr>
          <p:spPr>
            <a:xfrm>
              <a:off x="5948668" y="1080004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4483B2-CDF1-8B2B-F2BE-9935445A45E2}"/>
                </a:ext>
              </a:extLst>
            </p:cNvPr>
            <p:cNvSpPr/>
            <p:nvPr/>
          </p:nvSpPr>
          <p:spPr>
            <a:xfrm>
              <a:off x="3133133" y="1475393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23F56A-A809-4737-73C7-9856CAEED5CE}"/>
                </a:ext>
              </a:extLst>
            </p:cNvPr>
            <p:cNvSpPr/>
            <p:nvPr/>
          </p:nvSpPr>
          <p:spPr>
            <a:xfrm>
              <a:off x="5948667" y="1881585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C1983F-6485-B5EB-4F46-BC9F7C6A7044}"/>
                </a:ext>
              </a:extLst>
            </p:cNvPr>
            <p:cNvSpPr/>
            <p:nvPr/>
          </p:nvSpPr>
          <p:spPr>
            <a:xfrm>
              <a:off x="3135271" y="2276660"/>
              <a:ext cx="2821969" cy="392734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64F708-C84A-1AEB-C780-C4B3ED2EEB31}"/>
                </a:ext>
              </a:extLst>
            </p:cNvPr>
            <p:cNvSpPr/>
            <p:nvPr/>
          </p:nvSpPr>
          <p:spPr>
            <a:xfrm>
              <a:off x="3130309" y="2677864"/>
              <a:ext cx="2814397" cy="1651617"/>
            </a:xfrm>
            <a:prstGeom prst="rect">
              <a:avLst/>
            </a:prstGeom>
            <a:solidFill>
              <a:srgbClr val="00004C">
                <a:alpha val="20000"/>
              </a:srgbClr>
            </a:solidFill>
            <a:ln>
              <a:solidFill>
                <a:srgbClr val="000000">
                  <a:alpha val="3411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F878E9-0261-108A-2409-97D1BB9D8125}"/>
                </a:ext>
              </a:extLst>
            </p:cNvPr>
            <p:cNvSpPr/>
            <p:nvPr/>
          </p:nvSpPr>
          <p:spPr>
            <a:xfrm>
              <a:off x="5948667" y="2682320"/>
              <a:ext cx="2821969" cy="1663698"/>
            </a:xfrm>
            <a:prstGeom prst="rect">
              <a:avLst/>
            </a:prstGeom>
            <a:solidFill>
              <a:srgbClr val="8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E9FBAB-BFB4-342A-2E01-405400B84D39}"/>
                </a:ext>
              </a:extLst>
            </p:cNvPr>
            <p:cNvSpPr/>
            <p:nvPr/>
          </p:nvSpPr>
          <p:spPr>
            <a:xfrm>
              <a:off x="3136909" y="4337903"/>
              <a:ext cx="5632083" cy="18226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3033EB8F-B6BC-2D67-63AD-0D999141D463}"/>
                </a:ext>
              </a:extLst>
            </p:cNvPr>
            <p:cNvSpPr/>
            <p:nvPr/>
          </p:nvSpPr>
          <p:spPr>
            <a:xfrm rot="10800000">
              <a:off x="5399452" y="414303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ED160D5E-89B0-7633-6116-2EAFB160C6DB}"/>
                </a:ext>
              </a:extLst>
            </p:cNvPr>
            <p:cNvSpPr/>
            <p:nvPr/>
          </p:nvSpPr>
          <p:spPr>
            <a:xfrm rot="10800000">
              <a:off x="6297424" y="4143033"/>
              <a:ext cx="185571" cy="409656"/>
            </a:xfrm>
            <a:prstGeom prst="downArrow">
              <a:avLst>
                <a:gd name="adj1" fmla="val 31703"/>
                <a:gd name="adj2" fmla="val 50000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Arrow: U-Turn 48">
              <a:extLst>
                <a:ext uri="{FF2B5EF4-FFF2-40B4-BE49-F238E27FC236}">
                  <a16:creationId xmlns:a16="http://schemas.microsoft.com/office/drawing/2014/main" id="{154AE553-6262-208C-3B98-C2F5E5ADFF38}"/>
                </a:ext>
              </a:extLst>
            </p:cNvPr>
            <p:cNvSpPr/>
            <p:nvPr/>
          </p:nvSpPr>
          <p:spPr>
            <a:xfrm rot="5400000">
              <a:off x="8323677" y="5013104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95D697BB-6D21-650D-C83F-1CDCEB22BF2B}"/>
                </a:ext>
              </a:extLst>
            </p:cNvPr>
            <p:cNvSpPr/>
            <p:nvPr/>
          </p:nvSpPr>
          <p:spPr>
            <a:xfrm rot="5400000">
              <a:off x="8338459" y="3127717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Arrow: U-Turn 50">
              <a:extLst>
                <a:ext uri="{FF2B5EF4-FFF2-40B4-BE49-F238E27FC236}">
                  <a16:creationId xmlns:a16="http://schemas.microsoft.com/office/drawing/2014/main" id="{078511EC-D590-0810-48CF-C8395AE422F8}"/>
                </a:ext>
              </a:extLst>
            </p:cNvPr>
            <p:cNvSpPr/>
            <p:nvPr/>
          </p:nvSpPr>
          <p:spPr>
            <a:xfrm rot="16200000">
              <a:off x="2652887" y="3121276"/>
              <a:ext cx="990757" cy="728663"/>
            </a:xfrm>
            <a:prstGeom prst="uturnArrow">
              <a:avLst>
                <a:gd name="adj1" fmla="val 4885"/>
                <a:gd name="adj2" fmla="val 14869"/>
                <a:gd name="adj3" fmla="val 21919"/>
                <a:gd name="adj4" fmla="val 43750"/>
                <a:gd name="adj5" fmla="val 100000"/>
              </a:avLst>
            </a:prstGeom>
            <a:solidFill>
              <a:srgbClr val="858585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1A7F-9C79-8BA2-55E1-40CA4E67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etal object in a large machine&#10;&#10;AI-generated content may be incorrect.">
            <a:extLst>
              <a:ext uri="{FF2B5EF4-FFF2-40B4-BE49-F238E27FC236}">
                <a16:creationId xmlns:a16="http://schemas.microsoft.com/office/drawing/2014/main" id="{DDA0E0FB-381E-95A2-C138-59DA1667F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r="17361"/>
          <a:stretch/>
        </p:blipFill>
        <p:spPr>
          <a:xfrm rot="5400000">
            <a:off x="2874902" y="-159545"/>
            <a:ext cx="5608762" cy="71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A20A6-3550-3479-964D-21B21328B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8D458-EA08-1D9F-736C-3E122DC0A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641350"/>
            <a:ext cx="4241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C51AF5-454D-494E-9618-8A9AADD6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5" y="748174"/>
            <a:ext cx="5715042" cy="55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0C946-B2D8-62D1-9B7D-BD70BEE3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26AA0-40CA-8313-A489-917341BB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3932"/>
            <a:ext cx="8515377" cy="4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6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24CB3-6A4E-4126-7B8A-AA733235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782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YPT_Rep">
  <a:themeElements>
    <a:clrScheme name="Custom 7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FFFF"/>
      </a:accent5>
      <a:accent6>
        <a:srgbClr val="70AD47"/>
      </a:accent6>
      <a:hlink>
        <a:srgbClr val="0563C1"/>
      </a:hlink>
      <a:folHlink>
        <a:srgbClr val="FFFFFF"/>
      </a:folHlink>
    </a:clrScheme>
    <a:fontScheme name="Custom 6">
      <a:majorFont>
        <a:latin typeface="Cambria"/>
        <a:ea typeface="华文仿宋"/>
        <a:cs typeface=""/>
      </a:majorFont>
      <a:minorFont>
        <a:latin typeface="Cambria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PT_Rep" id="{A3432C92-375E-4CB6-A782-1D3E9D6999B8}" vid="{B0241F46-9362-46AF-97C0-C294060D5A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5661</TotalTime>
  <Words>2324</Words>
  <Application>Microsoft Office PowerPoint</Application>
  <PresentationFormat>Widescreen</PresentationFormat>
  <Paragraphs>583</Paragraphs>
  <Slides>96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-apple-system</vt:lpstr>
      <vt:lpstr>仿宋</vt:lpstr>
      <vt:lpstr>STFangsong</vt:lpstr>
      <vt:lpstr>STFangsong</vt:lpstr>
      <vt:lpstr>楷体</vt:lpstr>
      <vt:lpstr>等线</vt:lpstr>
      <vt:lpstr>Arial</vt:lpstr>
      <vt:lpstr>Calibri</vt:lpstr>
      <vt:lpstr>Cambria</vt:lpstr>
      <vt:lpstr>Cambria Math</vt:lpstr>
      <vt:lpstr>Times New Roman</vt:lpstr>
      <vt:lpstr>YPT_Rep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Chupeng Wei</dc:creator>
  <cp:lastModifiedBy>方 略</cp:lastModifiedBy>
  <cp:revision>20</cp:revision>
  <dcterms:created xsi:type="dcterms:W3CDTF">2025-03-17T04:14:46Z</dcterms:created>
  <dcterms:modified xsi:type="dcterms:W3CDTF">2025-03-22T06:40:04Z</dcterms:modified>
</cp:coreProperties>
</file>